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2" r:id="rId1"/>
  </p:sldMasterIdLst>
  <p:notesMasterIdLst>
    <p:notesMasterId r:id="rId7"/>
  </p:notesMasterIdLst>
  <p:sldIdLst>
    <p:sldId id="256" r:id="rId2"/>
    <p:sldId id="262" r:id="rId3"/>
    <p:sldId id="263" r:id="rId4"/>
    <p:sldId id="264" r:id="rId5"/>
    <p:sldId id="26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75216F-9746-4BF3-B7C3-65BD2836C3E3}" v="10" dt="2024-05-30T12:34:31.9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iane Morinville" userId="236f0ba7-9103-4357-85b2-dc1f5839a75b" providerId="ADAL" clId="{3C8E2BE9-76CF-4A4E-B8AE-8C811037962F}"/>
    <pc:docChg chg="undo custSel addSld delSld modSld modMainMaster">
      <pc:chgData name="Josiane Morinville" userId="236f0ba7-9103-4357-85b2-dc1f5839a75b" providerId="ADAL" clId="{3C8E2BE9-76CF-4A4E-B8AE-8C811037962F}" dt="2023-05-23T14:00:51.251" v="2889" actId="113"/>
      <pc:docMkLst>
        <pc:docMk/>
      </pc:docMkLst>
      <pc:sldChg chg="addSp delSp modSp add del mod modTransition setBg delDesignElem">
        <pc:chgData name="Josiane Morinville" userId="236f0ba7-9103-4357-85b2-dc1f5839a75b" providerId="ADAL" clId="{3C8E2BE9-76CF-4A4E-B8AE-8C811037962F}" dt="2023-05-23T13:54:53.113" v="2864" actId="14100"/>
        <pc:sldMkLst>
          <pc:docMk/>
          <pc:sldMk cId="1928448297" sldId="260"/>
        </pc:sldMkLst>
        <pc:spChg chg="mod replST">
          <ac:chgData name="Josiane Morinville" userId="236f0ba7-9103-4357-85b2-dc1f5839a75b" providerId="ADAL" clId="{3C8E2BE9-76CF-4A4E-B8AE-8C811037962F}" dt="2023-05-23T13:54:45.514" v="2862" actId="122"/>
          <ac:spMkLst>
            <pc:docMk/>
            <pc:sldMk cId="1928448297" sldId="260"/>
            <ac:spMk id="2" creationId="{02359338-6AD8-41A8-879C-E22A6824844E}"/>
          </ac:spMkLst>
        </pc:spChg>
        <pc:spChg chg="mod">
          <ac:chgData name="Josiane Morinville" userId="236f0ba7-9103-4357-85b2-dc1f5839a75b" providerId="ADAL" clId="{3C8E2BE9-76CF-4A4E-B8AE-8C811037962F}" dt="2023-05-23T13:54:53.113" v="2864" actId="14100"/>
          <ac:spMkLst>
            <pc:docMk/>
            <pc:sldMk cId="1928448297" sldId="260"/>
            <ac:spMk id="3" creationId="{2CEE38D5-ECFE-49D5-837F-7369A14A3C88}"/>
          </ac:spMkLst>
        </pc:spChg>
        <pc:spChg chg="add replST">
          <ac:chgData name="Josiane Morinville" userId="236f0ba7-9103-4357-85b2-dc1f5839a75b" providerId="ADAL" clId="{3C8E2BE9-76CF-4A4E-B8AE-8C811037962F}" dt="2023-05-23T13:48:36.929" v="2707"/>
          <ac:spMkLst>
            <pc:docMk/>
            <pc:sldMk cId="1928448297" sldId="260"/>
            <ac:spMk id="10" creationId="{C2C29CB1-9F74-4879-A6AF-AEA67B6F1F4D}"/>
          </ac:spMkLst>
        </pc:spChg>
        <pc:spChg chg="add replST">
          <ac:chgData name="Josiane Morinville" userId="236f0ba7-9103-4357-85b2-dc1f5839a75b" providerId="ADAL" clId="{3C8E2BE9-76CF-4A4E-B8AE-8C811037962F}" dt="2023-05-23T13:48:36.915" v="2705"/>
          <ac:spMkLst>
            <pc:docMk/>
            <pc:sldMk cId="1928448297" sldId="260"/>
            <ac:spMk id="11" creationId="{E80B86A7-A1EC-475B-9166-88902B033A38}"/>
          </ac:spMkLst>
        </pc:spChg>
        <pc:spChg chg="add replST">
          <ac:chgData name="Josiane Morinville" userId="236f0ba7-9103-4357-85b2-dc1f5839a75b" providerId="ADAL" clId="{3C8E2BE9-76CF-4A4E-B8AE-8C811037962F}" dt="2023-05-23T13:48:36.933" v="2708"/>
          <ac:spMkLst>
            <pc:docMk/>
            <pc:sldMk cId="1928448297" sldId="260"/>
            <ac:spMk id="12" creationId="{7E2C7115-5336-410C-AD71-0F0952A2E5A7}"/>
          </ac:spMkLst>
        </pc:spChg>
        <pc:spChg chg="add del">
          <ac:chgData name="Josiane Morinville" userId="236f0ba7-9103-4357-85b2-dc1f5839a75b" providerId="ADAL" clId="{3C8E2BE9-76CF-4A4E-B8AE-8C811037962F}" dt="2023-05-23T13:30:12.623" v="2101"/>
          <ac:spMkLst>
            <pc:docMk/>
            <pc:sldMk cId="1928448297" sldId="260"/>
            <ac:spMk id="25" creationId="{100EDD19-6802-4EC3-95CE-CFFAB042CFD6}"/>
          </ac:spMkLst>
        </pc:spChg>
        <pc:spChg chg="add del">
          <ac:chgData name="Josiane Morinville" userId="236f0ba7-9103-4357-85b2-dc1f5839a75b" providerId="ADAL" clId="{3C8E2BE9-76CF-4A4E-B8AE-8C811037962F}" dt="2023-05-23T13:30:12.623" v="2101"/>
          <ac:spMkLst>
            <pc:docMk/>
            <pc:sldMk cId="1928448297" sldId="260"/>
            <ac:spMk id="26" creationId="{DB17E863-922E-4C26-BD64-E8FD41D28661}"/>
          </ac:spMkLst>
        </pc:spChg>
        <pc:cxnChg chg="add del">
          <ac:chgData name="Josiane Morinville" userId="236f0ba7-9103-4357-85b2-dc1f5839a75b" providerId="ADAL" clId="{3C8E2BE9-76CF-4A4E-B8AE-8C811037962F}" dt="2023-05-23T13:32:21.023" v="2209" actId="26606"/>
          <ac:cxnSpMkLst>
            <pc:docMk/>
            <pc:sldMk cId="1928448297" sldId="260"/>
            <ac:cxnSpMk id="8" creationId="{0B5F7E3B-C5F1-40E0-A491-558BAFBC1127}"/>
          </ac:cxnSpMkLst>
        </pc:cxnChg>
      </pc:sldChg>
      <pc:sldChg chg="addSp delSp modSp mod modTransition setBg delDesignElem">
        <pc:chgData name="Josiane Morinville" userId="236f0ba7-9103-4357-85b2-dc1f5839a75b" providerId="ADAL" clId="{3C8E2BE9-76CF-4A4E-B8AE-8C811037962F}" dt="2023-05-23T13:48:36.983" v="2724"/>
        <pc:sldMkLst>
          <pc:docMk/>
          <pc:sldMk cId="0" sldId="343"/>
        </pc:sldMkLst>
        <pc:spChg chg="mod replST">
          <ac:chgData name="Josiane Morinville" userId="236f0ba7-9103-4357-85b2-dc1f5839a75b" providerId="ADAL" clId="{3C8E2BE9-76CF-4A4E-B8AE-8C811037962F}" dt="2023-05-23T13:48:36.973" v="2720"/>
          <ac:spMkLst>
            <pc:docMk/>
            <pc:sldMk cId="0" sldId="343"/>
            <ac:spMk id="4" creationId="{001AAE1C-87A4-D020-4B77-B3AAB20D5C7D}"/>
          </ac:spMkLst>
        </pc:spChg>
        <pc:spChg chg="add mod replST">
          <ac:chgData name="Josiane Morinville" userId="236f0ba7-9103-4357-85b2-dc1f5839a75b" providerId="ADAL" clId="{3C8E2BE9-76CF-4A4E-B8AE-8C811037962F}" dt="2023-05-23T13:48:36.981" v="2723"/>
          <ac:spMkLst>
            <pc:docMk/>
            <pc:sldMk cId="0" sldId="343"/>
            <ac:spMk id="6" creationId="{9B30A216-8866-6878-618B-863B3B6D61B0}"/>
          </ac:spMkLst>
        </pc:spChg>
        <pc:spChg chg="del mod">
          <ac:chgData name="Josiane Morinville" userId="236f0ba7-9103-4357-85b2-dc1f5839a75b" providerId="ADAL" clId="{3C8E2BE9-76CF-4A4E-B8AE-8C811037962F}" dt="2023-05-23T12:45:44.500" v="1965" actId="478"/>
          <ac:spMkLst>
            <pc:docMk/>
            <pc:sldMk cId="0" sldId="343"/>
            <ac:spMk id="35841" creationId="{CE5FDF7A-5138-01C7-2294-474402A16B49}"/>
          </ac:spMkLst>
        </pc:spChg>
        <pc:spChg chg="del mod">
          <ac:chgData name="Josiane Morinville" userId="236f0ba7-9103-4357-85b2-dc1f5839a75b" providerId="ADAL" clId="{3C8E2BE9-76CF-4A4E-B8AE-8C811037962F}" dt="2023-05-23T12:42:16.717" v="1907" actId="26606"/>
          <ac:spMkLst>
            <pc:docMk/>
            <pc:sldMk cId="0" sldId="343"/>
            <ac:spMk id="35842" creationId="{97986573-0AAA-B0F1-3344-CBFB1230B42C}"/>
          </ac:spMkLst>
        </pc:spChg>
        <pc:spChg chg="add del">
          <ac:chgData name="Josiane Morinville" userId="236f0ba7-9103-4357-85b2-dc1f5839a75b" providerId="ADAL" clId="{3C8E2BE9-76CF-4A4E-B8AE-8C811037962F}" dt="2023-05-23T13:30:12.623" v="2101"/>
          <ac:spMkLst>
            <pc:docMk/>
            <pc:sldMk cId="0" sldId="343"/>
            <ac:spMk id="35848" creationId="{8E7CFAA6-1DBB-43B0-BD82-2FB83CF4E4A4}"/>
          </ac:spMkLst>
        </pc:spChg>
        <pc:spChg chg="add del">
          <ac:chgData name="Josiane Morinville" userId="236f0ba7-9103-4357-85b2-dc1f5839a75b" providerId="ADAL" clId="{3C8E2BE9-76CF-4A4E-B8AE-8C811037962F}" dt="2023-05-23T13:41:08.757" v="2390" actId="26606"/>
          <ac:spMkLst>
            <pc:docMk/>
            <pc:sldMk cId="0" sldId="343"/>
            <ac:spMk id="35849" creationId="{9F4444CE-BC8D-4D61-B303-4C05614E62AB}"/>
          </ac:spMkLst>
        </pc:spChg>
        <pc:spChg chg="add del">
          <ac:chgData name="Josiane Morinville" userId="236f0ba7-9103-4357-85b2-dc1f5839a75b" providerId="ADAL" clId="{3C8E2BE9-76CF-4A4E-B8AE-8C811037962F}" dt="2023-05-23T13:41:08.757" v="2390" actId="26606"/>
          <ac:spMkLst>
            <pc:docMk/>
            <pc:sldMk cId="0" sldId="343"/>
            <ac:spMk id="35851" creationId="{73772B81-181F-48B7-8826-4D9686D15DF5}"/>
          </ac:spMkLst>
        </pc:spChg>
        <pc:spChg chg="add del">
          <ac:chgData name="Josiane Morinville" userId="236f0ba7-9103-4357-85b2-dc1f5839a75b" providerId="ADAL" clId="{3C8E2BE9-76CF-4A4E-B8AE-8C811037962F}" dt="2023-05-23T13:41:08.757" v="2390" actId="26606"/>
          <ac:spMkLst>
            <pc:docMk/>
            <pc:sldMk cId="0" sldId="343"/>
            <ac:spMk id="35853" creationId="{B2205F6E-03C6-4E92-877C-E2482F6599AA}"/>
          </ac:spMkLst>
        </pc:spChg>
        <pc:spChg chg="add replST">
          <ac:chgData name="Josiane Morinville" userId="236f0ba7-9103-4357-85b2-dc1f5839a75b" providerId="ADAL" clId="{3C8E2BE9-76CF-4A4E-B8AE-8C811037962F}" dt="2023-05-23T13:48:36.969" v="2719"/>
          <ac:spMkLst>
            <pc:docMk/>
            <pc:sldMk cId="0" sldId="343"/>
            <ac:spMk id="35858" creationId="{603AE127-802C-459A-A612-DB85B67F0DC0}"/>
          </ac:spMkLst>
        </pc:spChg>
        <pc:spChg chg="add replST">
          <ac:chgData name="Josiane Morinville" userId="236f0ba7-9103-4357-85b2-dc1f5839a75b" providerId="ADAL" clId="{3C8E2BE9-76CF-4A4E-B8AE-8C811037962F}" dt="2023-05-23T13:48:36.975" v="2721"/>
          <ac:spMkLst>
            <pc:docMk/>
            <pc:sldMk cId="0" sldId="343"/>
            <ac:spMk id="35860" creationId="{9323D83D-50D6-4040-A58B-FCEA340F886A}"/>
          </ac:spMkLst>
        </pc:spChg>
        <pc:spChg chg="add replST">
          <ac:chgData name="Josiane Morinville" userId="236f0ba7-9103-4357-85b2-dc1f5839a75b" providerId="ADAL" clId="{3C8E2BE9-76CF-4A4E-B8AE-8C811037962F}" dt="2023-05-23T13:48:36.983" v="2724"/>
          <ac:spMkLst>
            <pc:docMk/>
            <pc:sldMk cId="0" sldId="343"/>
            <ac:spMk id="35864" creationId="{F10FD715-4DCE-4779-B634-EC78315EA213}"/>
          </ac:spMkLst>
        </pc:spChg>
        <pc:graphicFrameChg chg="add del mod modGraphic">
          <ac:chgData name="Josiane Morinville" userId="236f0ba7-9103-4357-85b2-dc1f5839a75b" providerId="ADAL" clId="{3C8E2BE9-76CF-4A4E-B8AE-8C811037962F}" dt="2023-05-23T13:40:34.039" v="2375" actId="478"/>
          <ac:graphicFrameMkLst>
            <pc:docMk/>
            <pc:sldMk cId="0" sldId="343"/>
            <ac:graphicFrameMk id="35844" creationId="{686898CE-CAA3-4A9B-AE5C-98DF680F5187}"/>
          </ac:graphicFrameMkLst>
        </pc:graphicFrameChg>
        <pc:cxnChg chg="add replST">
          <ac:chgData name="Josiane Morinville" userId="236f0ba7-9103-4357-85b2-dc1f5839a75b" providerId="ADAL" clId="{3C8E2BE9-76CF-4A4E-B8AE-8C811037962F}" dt="2023-05-23T13:48:36.977" v="2722"/>
          <ac:cxnSpMkLst>
            <pc:docMk/>
            <pc:sldMk cId="0" sldId="343"/>
            <ac:cxnSpMk id="35862" creationId="{1A1FE6BB-DFB2-4080-9B5E-076EF5DDE67B}"/>
          </ac:cxnSpMkLst>
        </pc:cxnChg>
      </pc:sldChg>
      <pc:sldChg chg="addSp delSp modSp mod modTransition setBg setClrOvrMap delDesignElem">
        <pc:chgData name="Josiane Morinville" userId="236f0ba7-9103-4357-85b2-dc1f5839a75b" providerId="ADAL" clId="{3C8E2BE9-76CF-4A4E-B8AE-8C811037962F}" dt="2023-05-23T13:50:47.180" v="2790" actId="27636"/>
        <pc:sldMkLst>
          <pc:docMk/>
          <pc:sldMk cId="0" sldId="348"/>
        </pc:sldMkLst>
        <pc:spChg chg="mod replST">
          <ac:chgData name="Josiane Morinville" userId="236f0ba7-9103-4357-85b2-dc1f5839a75b" providerId="ADAL" clId="{3C8E2BE9-76CF-4A4E-B8AE-8C811037962F}" dt="2023-05-23T13:48:37.013" v="2735"/>
          <ac:spMkLst>
            <pc:docMk/>
            <pc:sldMk cId="0" sldId="348"/>
            <ac:spMk id="4" creationId="{883C8B42-AF8F-705A-35D0-E6C4463B4FB8}"/>
          </ac:spMkLst>
        </pc:spChg>
        <pc:spChg chg="del mod">
          <ac:chgData name="Josiane Morinville" userId="236f0ba7-9103-4357-85b2-dc1f5839a75b" providerId="ADAL" clId="{3C8E2BE9-76CF-4A4E-B8AE-8C811037962F}" dt="2023-05-23T12:45:30.869" v="1962" actId="478"/>
          <ac:spMkLst>
            <pc:docMk/>
            <pc:sldMk cId="0" sldId="348"/>
            <ac:spMk id="37889" creationId="{FA8BC617-9BC9-3F31-A61B-A5BCD0D22DD5}"/>
          </ac:spMkLst>
        </pc:spChg>
        <pc:spChg chg="mod ord replST">
          <ac:chgData name="Josiane Morinville" userId="236f0ba7-9103-4357-85b2-dc1f5839a75b" providerId="ADAL" clId="{3C8E2BE9-76CF-4A4E-B8AE-8C811037962F}" dt="2023-05-23T13:50:47.180" v="2790" actId="27636"/>
          <ac:spMkLst>
            <pc:docMk/>
            <pc:sldMk cId="0" sldId="348"/>
            <ac:spMk id="37890" creationId="{73B1A0B0-4700-4E5B-AB1B-5752073BBF76}"/>
          </ac:spMkLst>
        </pc:spChg>
        <pc:spChg chg="add replST">
          <ac:chgData name="Josiane Morinville" userId="236f0ba7-9103-4357-85b2-dc1f5839a75b" providerId="ADAL" clId="{3C8E2BE9-76CF-4A4E-B8AE-8C811037962F}" dt="2023-05-23T13:48:37.010" v="2734"/>
          <ac:spMkLst>
            <pc:docMk/>
            <pc:sldMk cId="0" sldId="348"/>
            <ac:spMk id="37892" creationId="{603AE127-802C-459A-A612-DB85B67F0DC0}"/>
          </ac:spMkLst>
        </pc:spChg>
        <pc:spChg chg="add replST">
          <ac:chgData name="Josiane Morinville" userId="236f0ba7-9103-4357-85b2-dc1f5839a75b" providerId="ADAL" clId="{3C8E2BE9-76CF-4A4E-B8AE-8C811037962F}" dt="2023-05-23T13:48:37.015" v="2736"/>
          <ac:spMkLst>
            <pc:docMk/>
            <pc:sldMk cId="0" sldId="348"/>
            <ac:spMk id="37893" creationId="{9323D83D-50D6-4040-A58B-FCEA340F886A}"/>
          </ac:spMkLst>
        </pc:spChg>
        <pc:spChg chg="add del">
          <ac:chgData name="Josiane Morinville" userId="236f0ba7-9103-4357-85b2-dc1f5839a75b" providerId="ADAL" clId="{3C8E2BE9-76CF-4A4E-B8AE-8C811037962F}" dt="2023-05-23T13:30:12.623" v="2101"/>
          <ac:spMkLst>
            <pc:docMk/>
            <pc:sldMk cId="0" sldId="348"/>
            <ac:spMk id="37895" creationId="{8E7CFAA6-1DBB-43B0-BD82-2FB83CF4E4A4}"/>
          </ac:spMkLst>
        </pc:spChg>
        <pc:spChg chg="add replST">
          <ac:chgData name="Josiane Morinville" userId="236f0ba7-9103-4357-85b2-dc1f5839a75b" providerId="ADAL" clId="{3C8E2BE9-76CF-4A4E-B8AE-8C811037962F}" dt="2023-05-23T13:48:37.023" v="2739"/>
          <ac:spMkLst>
            <pc:docMk/>
            <pc:sldMk cId="0" sldId="348"/>
            <ac:spMk id="37901" creationId="{F10FD715-4DCE-4779-B634-EC78315EA213}"/>
          </ac:spMkLst>
        </pc:spChg>
        <pc:cxnChg chg="add del">
          <ac:chgData name="Josiane Morinville" userId="236f0ba7-9103-4357-85b2-dc1f5839a75b" providerId="ADAL" clId="{3C8E2BE9-76CF-4A4E-B8AE-8C811037962F}" dt="2023-05-23T13:30:12.623" v="2101"/>
          <ac:cxnSpMkLst>
            <pc:docMk/>
            <pc:sldMk cId="0" sldId="348"/>
            <ac:cxnSpMk id="37897" creationId="{9E13708B-D2E3-41E3-BD49-F910056473ED}"/>
          </ac:cxnSpMkLst>
        </pc:cxnChg>
        <pc:cxnChg chg="add replST">
          <ac:chgData name="Josiane Morinville" userId="236f0ba7-9103-4357-85b2-dc1f5839a75b" providerId="ADAL" clId="{3C8E2BE9-76CF-4A4E-B8AE-8C811037962F}" dt="2023-05-23T13:48:37.018" v="2737"/>
          <ac:cxnSpMkLst>
            <pc:docMk/>
            <pc:sldMk cId="0" sldId="348"/>
            <ac:cxnSpMk id="37899" creationId="{1A1FE6BB-DFB2-4080-9B5E-076EF5DDE67B}"/>
          </ac:cxnSpMkLst>
        </pc:cxnChg>
      </pc:sldChg>
      <pc:sldChg chg="addSp delSp modSp mod modTransition setBg setClrOvrMap delDesignElem">
        <pc:chgData name="Josiane Morinville" userId="236f0ba7-9103-4357-85b2-dc1f5839a75b" providerId="ADAL" clId="{3C8E2BE9-76CF-4A4E-B8AE-8C811037962F}" dt="2023-05-23T13:51:20.646" v="2802" actId="14100"/>
        <pc:sldMkLst>
          <pc:docMk/>
          <pc:sldMk cId="0" sldId="349"/>
        </pc:sldMkLst>
        <pc:spChg chg="mod replST">
          <ac:chgData name="Josiane Morinville" userId="236f0ba7-9103-4357-85b2-dc1f5839a75b" providerId="ADAL" clId="{3C8E2BE9-76CF-4A4E-B8AE-8C811037962F}" dt="2023-05-23T13:48:37.042" v="2747"/>
          <ac:spMkLst>
            <pc:docMk/>
            <pc:sldMk cId="0" sldId="349"/>
            <ac:spMk id="4" creationId="{9A7292CB-239E-BC43-0679-EB71706D42B2}"/>
          </ac:spMkLst>
        </pc:spChg>
        <pc:spChg chg="del mod">
          <ac:chgData name="Josiane Morinville" userId="236f0ba7-9103-4357-85b2-dc1f5839a75b" providerId="ADAL" clId="{3C8E2BE9-76CF-4A4E-B8AE-8C811037962F}" dt="2023-05-23T12:45:24.899" v="1960" actId="478"/>
          <ac:spMkLst>
            <pc:docMk/>
            <pc:sldMk cId="0" sldId="349"/>
            <ac:spMk id="39937" creationId="{C85AD7B4-E8AD-290F-87B5-392E8330ECDC}"/>
          </ac:spMkLst>
        </pc:spChg>
        <pc:spChg chg="mod ord replST">
          <ac:chgData name="Josiane Morinville" userId="236f0ba7-9103-4357-85b2-dc1f5839a75b" providerId="ADAL" clId="{3C8E2BE9-76CF-4A4E-B8AE-8C811037962F}" dt="2023-05-23T13:51:20.646" v="2802" actId="14100"/>
          <ac:spMkLst>
            <pc:docMk/>
            <pc:sldMk cId="0" sldId="349"/>
            <ac:spMk id="39938" creationId="{2BC5BDD4-5C20-2DE9-DF3A-183C2802F805}"/>
          </ac:spMkLst>
        </pc:spChg>
        <pc:spChg chg="add del">
          <ac:chgData name="Josiane Morinville" userId="236f0ba7-9103-4357-85b2-dc1f5839a75b" providerId="ADAL" clId="{3C8E2BE9-76CF-4A4E-B8AE-8C811037962F}" dt="2023-05-23T13:30:12.623" v="2101"/>
          <ac:spMkLst>
            <pc:docMk/>
            <pc:sldMk cId="0" sldId="349"/>
            <ac:spMk id="39943" creationId="{8E7CFAA6-1DBB-43B0-BD82-2FB83CF4E4A4}"/>
          </ac:spMkLst>
        </pc:spChg>
        <pc:cxnChg chg="add replST">
          <ac:chgData name="Josiane Morinville" userId="236f0ba7-9103-4357-85b2-dc1f5839a75b" providerId="ADAL" clId="{3C8E2BE9-76CF-4A4E-B8AE-8C811037962F}" dt="2023-05-23T13:48:37.040" v="2746"/>
          <ac:cxnSpMkLst>
            <pc:docMk/>
            <pc:sldMk cId="0" sldId="349"/>
            <ac:cxnSpMk id="39940" creationId="{0B5F7E3B-C5F1-40E0-A491-558BAFBC1127}"/>
          </ac:cxnSpMkLst>
        </pc:cxnChg>
        <pc:cxnChg chg="add del">
          <ac:chgData name="Josiane Morinville" userId="236f0ba7-9103-4357-85b2-dc1f5839a75b" providerId="ADAL" clId="{3C8E2BE9-76CF-4A4E-B8AE-8C811037962F}" dt="2023-05-23T13:30:12.623" v="2101"/>
          <ac:cxnSpMkLst>
            <pc:docMk/>
            <pc:sldMk cId="0" sldId="349"/>
            <ac:cxnSpMk id="39945" creationId="{9E13708B-D2E3-41E3-BD49-F910056473ED}"/>
          </ac:cxnSpMkLst>
        </pc:cxnChg>
      </pc:sldChg>
      <pc:sldChg chg="addSp delSp modSp mod modTransition setBg setClrOvrMap delDesignElem">
        <pc:chgData name="Josiane Morinville" userId="236f0ba7-9103-4357-85b2-dc1f5839a75b" providerId="ADAL" clId="{3C8E2BE9-76CF-4A4E-B8AE-8C811037962F}" dt="2023-05-23T13:51:42.768" v="2814" actId="27636"/>
        <pc:sldMkLst>
          <pc:docMk/>
          <pc:sldMk cId="0" sldId="350"/>
        </pc:sldMkLst>
        <pc:spChg chg="mod replST">
          <ac:chgData name="Josiane Morinville" userId="236f0ba7-9103-4357-85b2-dc1f5839a75b" providerId="ADAL" clId="{3C8E2BE9-76CF-4A4E-B8AE-8C811037962F}" dt="2023-05-23T13:48:37.059" v="2753"/>
          <ac:spMkLst>
            <pc:docMk/>
            <pc:sldMk cId="0" sldId="350"/>
            <ac:spMk id="4" creationId="{9D3B6B30-909E-F129-2D27-6BF60C4E26EC}"/>
          </ac:spMkLst>
        </pc:spChg>
        <pc:spChg chg="del mod">
          <ac:chgData name="Josiane Morinville" userId="236f0ba7-9103-4357-85b2-dc1f5839a75b" providerId="ADAL" clId="{3C8E2BE9-76CF-4A4E-B8AE-8C811037962F}" dt="2023-05-23T12:45:18.722" v="1958" actId="478"/>
          <ac:spMkLst>
            <pc:docMk/>
            <pc:sldMk cId="0" sldId="350"/>
            <ac:spMk id="41985" creationId="{65501C66-3DAA-D17D-0195-77CA9AC3E863}"/>
          </ac:spMkLst>
        </pc:spChg>
        <pc:spChg chg="mod ord replST">
          <ac:chgData name="Josiane Morinville" userId="236f0ba7-9103-4357-85b2-dc1f5839a75b" providerId="ADAL" clId="{3C8E2BE9-76CF-4A4E-B8AE-8C811037962F}" dt="2023-05-23T13:51:42.768" v="2814" actId="27636"/>
          <ac:spMkLst>
            <pc:docMk/>
            <pc:sldMk cId="0" sldId="350"/>
            <ac:spMk id="41986" creationId="{1FC44F31-7EA6-E307-68DB-00B4198FEA7A}"/>
          </ac:spMkLst>
        </pc:spChg>
        <pc:spChg chg="add replST">
          <ac:chgData name="Josiane Morinville" userId="236f0ba7-9103-4357-85b2-dc1f5839a75b" providerId="ADAL" clId="{3C8E2BE9-76CF-4A4E-B8AE-8C811037962F}" dt="2023-05-23T13:48:37.057" v="2752"/>
          <ac:spMkLst>
            <pc:docMk/>
            <pc:sldMk cId="0" sldId="350"/>
            <ac:spMk id="41988" creationId="{603AE127-802C-459A-A612-DB85B67F0DC0}"/>
          </ac:spMkLst>
        </pc:spChg>
        <pc:spChg chg="add replST">
          <ac:chgData name="Josiane Morinville" userId="236f0ba7-9103-4357-85b2-dc1f5839a75b" providerId="ADAL" clId="{3C8E2BE9-76CF-4A4E-B8AE-8C811037962F}" dt="2023-05-23T13:48:37.061" v="2754"/>
          <ac:spMkLst>
            <pc:docMk/>
            <pc:sldMk cId="0" sldId="350"/>
            <ac:spMk id="41989" creationId="{9323D83D-50D6-4040-A58B-FCEA340F886A}"/>
          </ac:spMkLst>
        </pc:spChg>
        <pc:spChg chg="add del">
          <ac:chgData name="Josiane Morinville" userId="236f0ba7-9103-4357-85b2-dc1f5839a75b" providerId="ADAL" clId="{3C8E2BE9-76CF-4A4E-B8AE-8C811037962F}" dt="2023-05-23T13:30:12.623" v="2101"/>
          <ac:spMkLst>
            <pc:docMk/>
            <pc:sldMk cId="0" sldId="350"/>
            <ac:spMk id="41991" creationId="{8E7CFAA6-1DBB-43B0-BD82-2FB83CF4E4A4}"/>
          </ac:spMkLst>
        </pc:spChg>
        <pc:spChg chg="add replST">
          <ac:chgData name="Josiane Morinville" userId="236f0ba7-9103-4357-85b2-dc1f5839a75b" providerId="ADAL" clId="{3C8E2BE9-76CF-4A4E-B8AE-8C811037962F}" dt="2023-05-23T13:48:37.069" v="2757"/>
          <ac:spMkLst>
            <pc:docMk/>
            <pc:sldMk cId="0" sldId="350"/>
            <ac:spMk id="41997" creationId="{F10FD715-4DCE-4779-B634-EC78315EA213}"/>
          </ac:spMkLst>
        </pc:spChg>
        <pc:cxnChg chg="add del">
          <ac:chgData name="Josiane Morinville" userId="236f0ba7-9103-4357-85b2-dc1f5839a75b" providerId="ADAL" clId="{3C8E2BE9-76CF-4A4E-B8AE-8C811037962F}" dt="2023-05-23T13:30:12.623" v="2101"/>
          <ac:cxnSpMkLst>
            <pc:docMk/>
            <pc:sldMk cId="0" sldId="350"/>
            <ac:cxnSpMk id="41993" creationId="{9E13708B-D2E3-41E3-BD49-F910056473ED}"/>
          </ac:cxnSpMkLst>
        </pc:cxnChg>
        <pc:cxnChg chg="add replST">
          <ac:chgData name="Josiane Morinville" userId="236f0ba7-9103-4357-85b2-dc1f5839a75b" providerId="ADAL" clId="{3C8E2BE9-76CF-4A4E-B8AE-8C811037962F}" dt="2023-05-23T13:48:37.064" v="2755"/>
          <ac:cxnSpMkLst>
            <pc:docMk/>
            <pc:sldMk cId="0" sldId="350"/>
            <ac:cxnSpMk id="41995" creationId="{1A1FE6BB-DFB2-4080-9B5E-076EF5DDE67B}"/>
          </ac:cxnSpMkLst>
        </pc:cxnChg>
      </pc:sldChg>
      <pc:sldChg chg="addSp delSp modSp mod modTransition setBg delDesignElem">
        <pc:chgData name="Josiane Morinville" userId="236f0ba7-9103-4357-85b2-dc1f5839a75b" providerId="ADAL" clId="{3C8E2BE9-76CF-4A4E-B8AE-8C811037962F}" dt="2023-05-23T13:49:39.222" v="2774" actId="27636"/>
        <pc:sldMkLst>
          <pc:docMk/>
          <pc:sldMk cId="0" sldId="358"/>
        </pc:sldMkLst>
        <pc:spChg chg="add mod replST">
          <ac:chgData name="Josiane Morinville" userId="236f0ba7-9103-4357-85b2-dc1f5839a75b" providerId="ADAL" clId="{3C8E2BE9-76CF-4A4E-B8AE-8C811037962F}" dt="2023-05-23T13:49:39.222" v="2774" actId="27636"/>
          <ac:spMkLst>
            <pc:docMk/>
            <pc:sldMk cId="0" sldId="358"/>
            <ac:spMk id="3" creationId="{AE8B5771-07B2-7539-9D1A-41EBB60CD0FA}"/>
          </ac:spMkLst>
        </pc:spChg>
        <pc:spChg chg="del mod">
          <ac:chgData name="Josiane Morinville" userId="236f0ba7-9103-4357-85b2-dc1f5839a75b" providerId="ADAL" clId="{3C8E2BE9-76CF-4A4E-B8AE-8C811037962F}" dt="2023-05-23T12:45:48.838" v="1966" actId="478"/>
          <ac:spMkLst>
            <pc:docMk/>
            <pc:sldMk cId="0" sldId="358"/>
            <ac:spMk id="33793" creationId="{2D44CFEA-D427-E029-3AEA-23FA2D4E6184}"/>
          </ac:spMkLst>
        </pc:spChg>
        <pc:spChg chg="del mod ord">
          <ac:chgData name="Josiane Morinville" userId="236f0ba7-9103-4357-85b2-dc1f5839a75b" providerId="ADAL" clId="{3C8E2BE9-76CF-4A4E-B8AE-8C811037962F}" dt="2023-05-23T12:42:08.929" v="1906" actId="26606"/>
          <ac:spMkLst>
            <pc:docMk/>
            <pc:sldMk cId="0" sldId="358"/>
            <ac:spMk id="33794" creationId="{243BEE4A-3206-3461-4C76-E5938C40468F}"/>
          </ac:spMkLst>
        </pc:spChg>
        <pc:spChg chg="mod replST">
          <ac:chgData name="Josiane Morinville" userId="236f0ba7-9103-4357-85b2-dc1f5839a75b" providerId="ADAL" clId="{3C8E2BE9-76CF-4A4E-B8AE-8C811037962F}" dt="2023-05-23T13:48:36.955" v="2714"/>
          <ac:spMkLst>
            <pc:docMk/>
            <pc:sldMk cId="0" sldId="358"/>
            <ac:spMk id="33795" creationId="{9D2675C2-9725-B1C7-80FF-C93BADC10F9D}"/>
          </ac:spMkLst>
        </pc:spChg>
        <pc:spChg chg="add del">
          <ac:chgData name="Josiane Morinville" userId="236f0ba7-9103-4357-85b2-dc1f5839a75b" providerId="ADAL" clId="{3C8E2BE9-76CF-4A4E-B8AE-8C811037962F}" dt="2023-05-23T12:42:04.660" v="1905" actId="26606"/>
          <ac:spMkLst>
            <pc:docMk/>
            <pc:sldMk cId="0" sldId="358"/>
            <ac:spMk id="33800" creationId="{AD6F6937-3B5A-4391-9F37-58A571B362A9}"/>
          </ac:spMkLst>
        </pc:spChg>
        <pc:spChg chg="add del">
          <ac:chgData name="Josiane Morinville" userId="236f0ba7-9103-4357-85b2-dc1f5839a75b" providerId="ADAL" clId="{3C8E2BE9-76CF-4A4E-B8AE-8C811037962F}" dt="2023-05-23T13:30:12.623" v="2101"/>
          <ac:spMkLst>
            <pc:docMk/>
            <pc:sldMk cId="0" sldId="358"/>
            <ac:spMk id="33801" creationId="{8E7CFAA6-1DBB-43B0-BD82-2FB83CF4E4A4}"/>
          </ac:spMkLst>
        </pc:spChg>
        <pc:spChg chg="add replST">
          <ac:chgData name="Josiane Morinville" userId="236f0ba7-9103-4357-85b2-dc1f5839a75b" providerId="ADAL" clId="{3C8E2BE9-76CF-4A4E-B8AE-8C811037962F}" dt="2023-05-23T13:48:36.953" v="2713"/>
          <ac:spMkLst>
            <pc:docMk/>
            <pc:sldMk cId="0" sldId="358"/>
            <ac:spMk id="33803" creationId="{603AE127-802C-459A-A612-DB85B67F0DC0}"/>
          </ac:spMkLst>
        </pc:spChg>
        <pc:spChg chg="add replST">
          <ac:chgData name="Josiane Morinville" userId="236f0ba7-9103-4357-85b2-dc1f5839a75b" providerId="ADAL" clId="{3C8E2BE9-76CF-4A4E-B8AE-8C811037962F}" dt="2023-05-23T13:48:36.957" v="2715"/>
          <ac:spMkLst>
            <pc:docMk/>
            <pc:sldMk cId="0" sldId="358"/>
            <ac:spMk id="33805" creationId="{9323D83D-50D6-4040-A58B-FCEA340F886A}"/>
          </ac:spMkLst>
        </pc:spChg>
        <pc:spChg chg="add replST">
          <ac:chgData name="Josiane Morinville" userId="236f0ba7-9103-4357-85b2-dc1f5839a75b" providerId="ADAL" clId="{3C8E2BE9-76CF-4A4E-B8AE-8C811037962F}" dt="2023-05-23T13:48:36.965" v="2718"/>
          <ac:spMkLst>
            <pc:docMk/>
            <pc:sldMk cId="0" sldId="358"/>
            <ac:spMk id="33809" creationId="{F10FD715-4DCE-4779-B634-EC78315EA213}"/>
          </ac:spMkLst>
        </pc:spChg>
        <pc:graphicFrameChg chg="add del mod">
          <ac:chgData name="Josiane Morinville" userId="236f0ba7-9103-4357-85b2-dc1f5839a75b" providerId="ADAL" clId="{3C8E2BE9-76CF-4A4E-B8AE-8C811037962F}" dt="2023-05-23T13:36:25.210" v="2248" actId="478"/>
          <ac:graphicFrameMkLst>
            <pc:docMk/>
            <pc:sldMk cId="0" sldId="358"/>
            <ac:graphicFrameMk id="33797" creationId="{8F2AB7F4-1A36-46FD-D421-A2F1B878DFDC}"/>
          </ac:graphicFrameMkLst>
        </pc:graphicFrameChg>
        <pc:cxnChg chg="add del">
          <ac:chgData name="Josiane Morinville" userId="236f0ba7-9103-4357-85b2-dc1f5839a75b" providerId="ADAL" clId="{3C8E2BE9-76CF-4A4E-B8AE-8C811037962F}" dt="2023-05-23T13:37:36.752" v="2282" actId="26606"/>
          <ac:cxnSpMkLst>
            <pc:docMk/>
            <pc:sldMk cId="0" sldId="358"/>
            <ac:cxnSpMk id="33798" creationId="{0B5F7E3B-C5F1-40E0-A491-558BAFBC1127}"/>
          </ac:cxnSpMkLst>
        </pc:cxnChg>
        <pc:cxnChg chg="add replST">
          <ac:chgData name="Josiane Morinville" userId="236f0ba7-9103-4357-85b2-dc1f5839a75b" providerId="ADAL" clId="{3C8E2BE9-76CF-4A4E-B8AE-8C811037962F}" dt="2023-05-23T13:48:36.960" v="2716"/>
          <ac:cxnSpMkLst>
            <pc:docMk/>
            <pc:sldMk cId="0" sldId="358"/>
            <ac:cxnSpMk id="33807" creationId="{1A1FE6BB-DFB2-4080-9B5E-076EF5DDE67B}"/>
          </ac:cxnSpMkLst>
        </pc:cxnChg>
      </pc:sldChg>
      <pc:sldChg chg="addSp delSp modSp add mod modTransition setBg setClrOvrMap delDesignElem">
        <pc:chgData name="Josiane Morinville" userId="236f0ba7-9103-4357-85b2-dc1f5839a75b" providerId="ADAL" clId="{3C8E2BE9-76CF-4A4E-B8AE-8C811037962F}" dt="2023-05-23T13:55:16.246" v="2866" actId="27636"/>
        <pc:sldMkLst>
          <pc:docMk/>
          <pc:sldMk cId="221202917" sldId="359"/>
        </pc:sldMkLst>
        <pc:spChg chg="mod replST">
          <ac:chgData name="Josiane Morinville" userId="236f0ba7-9103-4357-85b2-dc1f5839a75b" providerId="ADAL" clId="{3C8E2BE9-76CF-4A4E-B8AE-8C811037962F}" dt="2023-05-23T13:48:36.990" v="2726"/>
          <ac:spMkLst>
            <pc:docMk/>
            <pc:sldMk cId="221202917" sldId="359"/>
            <ac:spMk id="4" creationId="{001AAE1C-87A4-D020-4B77-B3AAB20D5C7D}"/>
          </ac:spMkLst>
        </pc:spChg>
        <pc:spChg chg="del mod">
          <ac:chgData name="Josiane Morinville" userId="236f0ba7-9103-4357-85b2-dc1f5839a75b" providerId="ADAL" clId="{3C8E2BE9-76CF-4A4E-B8AE-8C811037962F}" dt="2023-05-23T12:45:37.088" v="1964" actId="478"/>
          <ac:spMkLst>
            <pc:docMk/>
            <pc:sldMk cId="221202917" sldId="359"/>
            <ac:spMk id="35841" creationId="{CE5FDF7A-5138-01C7-2294-474402A16B49}"/>
          </ac:spMkLst>
        </pc:spChg>
        <pc:spChg chg="mod ord replST">
          <ac:chgData name="Josiane Morinville" userId="236f0ba7-9103-4357-85b2-dc1f5839a75b" providerId="ADAL" clId="{3C8E2BE9-76CF-4A4E-B8AE-8C811037962F}" dt="2023-05-23T13:55:16.246" v="2866" actId="27636"/>
          <ac:spMkLst>
            <pc:docMk/>
            <pc:sldMk cId="221202917" sldId="359"/>
            <ac:spMk id="35842" creationId="{97986573-0AAA-B0F1-3344-CBFB1230B42C}"/>
          </ac:spMkLst>
        </pc:spChg>
        <pc:spChg chg="add replST">
          <ac:chgData name="Josiane Morinville" userId="236f0ba7-9103-4357-85b2-dc1f5839a75b" providerId="ADAL" clId="{3C8E2BE9-76CF-4A4E-B8AE-8C811037962F}" dt="2023-05-23T13:48:36.987" v="2725"/>
          <ac:spMkLst>
            <pc:docMk/>
            <pc:sldMk cId="221202917" sldId="359"/>
            <ac:spMk id="35844" creationId="{603AE127-802C-459A-A612-DB85B67F0DC0}"/>
          </ac:spMkLst>
        </pc:spChg>
        <pc:spChg chg="add replST">
          <ac:chgData name="Josiane Morinville" userId="236f0ba7-9103-4357-85b2-dc1f5839a75b" providerId="ADAL" clId="{3C8E2BE9-76CF-4A4E-B8AE-8C811037962F}" dt="2023-05-23T13:48:36.992" v="2727"/>
          <ac:spMkLst>
            <pc:docMk/>
            <pc:sldMk cId="221202917" sldId="359"/>
            <ac:spMk id="35845" creationId="{9323D83D-50D6-4040-A58B-FCEA340F886A}"/>
          </ac:spMkLst>
        </pc:spChg>
        <pc:spChg chg="add del">
          <ac:chgData name="Josiane Morinville" userId="236f0ba7-9103-4357-85b2-dc1f5839a75b" providerId="ADAL" clId="{3C8E2BE9-76CF-4A4E-B8AE-8C811037962F}" dt="2023-05-23T13:30:12.623" v="2101"/>
          <ac:spMkLst>
            <pc:docMk/>
            <pc:sldMk cId="221202917" sldId="359"/>
            <ac:spMk id="35847" creationId="{8E7CFAA6-1DBB-43B0-BD82-2FB83CF4E4A4}"/>
          </ac:spMkLst>
        </pc:spChg>
        <pc:spChg chg="add replST">
          <ac:chgData name="Josiane Morinville" userId="236f0ba7-9103-4357-85b2-dc1f5839a75b" providerId="ADAL" clId="{3C8E2BE9-76CF-4A4E-B8AE-8C811037962F}" dt="2023-05-23T13:48:36.999" v="2730"/>
          <ac:spMkLst>
            <pc:docMk/>
            <pc:sldMk cId="221202917" sldId="359"/>
            <ac:spMk id="35853" creationId="{F10FD715-4DCE-4779-B634-EC78315EA213}"/>
          </ac:spMkLst>
        </pc:spChg>
        <pc:cxnChg chg="add del">
          <ac:chgData name="Josiane Morinville" userId="236f0ba7-9103-4357-85b2-dc1f5839a75b" providerId="ADAL" clId="{3C8E2BE9-76CF-4A4E-B8AE-8C811037962F}" dt="2023-05-23T13:30:12.623" v="2101"/>
          <ac:cxnSpMkLst>
            <pc:docMk/>
            <pc:sldMk cId="221202917" sldId="359"/>
            <ac:cxnSpMk id="35849" creationId="{9E13708B-D2E3-41E3-BD49-F910056473ED}"/>
          </ac:cxnSpMkLst>
        </pc:cxnChg>
        <pc:cxnChg chg="add replST">
          <ac:chgData name="Josiane Morinville" userId="236f0ba7-9103-4357-85b2-dc1f5839a75b" providerId="ADAL" clId="{3C8E2BE9-76CF-4A4E-B8AE-8C811037962F}" dt="2023-05-23T13:48:36.994" v="2728"/>
          <ac:cxnSpMkLst>
            <pc:docMk/>
            <pc:sldMk cId="221202917" sldId="359"/>
            <ac:cxnSpMk id="35851" creationId="{1A1FE6BB-DFB2-4080-9B5E-076EF5DDE67B}"/>
          </ac:cxnSpMkLst>
        </pc:cxnChg>
      </pc:sldChg>
      <pc:sldChg chg="modSp add del mod">
        <pc:chgData name="Josiane Morinville" userId="236f0ba7-9103-4357-85b2-dc1f5839a75b" providerId="ADAL" clId="{3C8E2BE9-76CF-4A4E-B8AE-8C811037962F}" dt="2023-05-23T12:16:07.180" v="563"/>
        <pc:sldMkLst>
          <pc:docMk/>
          <pc:sldMk cId="1766877255" sldId="360"/>
        </pc:sldMkLst>
        <pc:spChg chg="mod">
          <ac:chgData name="Josiane Morinville" userId="236f0ba7-9103-4357-85b2-dc1f5839a75b" providerId="ADAL" clId="{3C8E2BE9-76CF-4A4E-B8AE-8C811037962F}" dt="2023-05-23T12:16:07.180" v="563"/>
          <ac:spMkLst>
            <pc:docMk/>
            <pc:sldMk cId="1766877255" sldId="360"/>
            <ac:spMk id="33794" creationId="{243BEE4A-3206-3461-4C76-E5938C40468F}"/>
          </ac:spMkLst>
        </pc:spChg>
      </pc:sldChg>
      <pc:sldChg chg="addSp delSp modSp add mod modTransition setBg setClrOvrMap delDesignElem">
        <pc:chgData name="Josiane Morinville" userId="236f0ba7-9103-4357-85b2-dc1f5839a75b" providerId="ADAL" clId="{3C8E2BE9-76CF-4A4E-B8AE-8C811037962F}" dt="2023-05-23T13:50:54.996" v="2795" actId="27636"/>
        <pc:sldMkLst>
          <pc:docMk/>
          <pc:sldMk cId="3524923408" sldId="360"/>
        </pc:sldMkLst>
        <pc:spChg chg="mod replST">
          <ac:chgData name="Josiane Morinville" userId="236f0ba7-9103-4357-85b2-dc1f5839a75b" providerId="ADAL" clId="{3C8E2BE9-76CF-4A4E-B8AE-8C811037962F}" dt="2023-05-23T13:48:37.028" v="2741"/>
          <ac:spMkLst>
            <pc:docMk/>
            <pc:sldMk cId="3524923408" sldId="360"/>
            <ac:spMk id="4" creationId="{883C8B42-AF8F-705A-35D0-E6C4463B4FB8}"/>
          </ac:spMkLst>
        </pc:spChg>
        <pc:spChg chg="del mod">
          <ac:chgData name="Josiane Morinville" userId="236f0ba7-9103-4357-85b2-dc1f5839a75b" providerId="ADAL" clId="{3C8E2BE9-76CF-4A4E-B8AE-8C811037962F}" dt="2023-05-23T12:45:27.903" v="1961" actId="478"/>
          <ac:spMkLst>
            <pc:docMk/>
            <pc:sldMk cId="3524923408" sldId="360"/>
            <ac:spMk id="37889" creationId="{FA8BC617-9BC9-3F31-A61B-A5BCD0D22DD5}"/>
          </ac:spMkLst>
        </pc:spChg>
        <pc:spChg chg="mod ord replST">
          <ac:chgData name="Josiane Morinville" userId="236f0ba7-9103-4357-85b2-dc1f5839a75b" providerId="ADAL" clId="{3C8E2BE9-76CF-4A4E-B8AE-8C811037962F}" dt="2023-05-23T13:50:54.996" v="2795" actId="27636"/>
          <ac:spMkLst>
            <pc:docMk/>
            <pc:sldMk cId="3524923408" sldId="360"/>
            <ac:spMk id="37890" creationId="{73B1A0B0-4700-4E5B-AB1B-5752073BBF76}"/>
          </ac:spMkLst>
        </pc:spChg>
        <pc:spChg chg="add del">
          <ac:chgData name="Josiane Morinville" userId="236f0ba7-9103-4357-85b2-dc1f5839a75b" providerId="ADAL" clId="{3C8E2BE9-76CF-4A4E-B8AE-8C811037962F}" dt="2023-05-23T13:37:32.619" v="2281" actId="26606"/>
          <ac:spMkLst>
            <pc:docMk/>
            <pc:sldMk cId="3524923408" sldId="360"/>
            <ac:spMk id="37892" creationId="{603AE127-802C-459A-A612-DB85B67F0DC0}"/>
          </ac:spMkLst>
        </pc:spChg>
        <pc:spChg chg="add del">
          <ac:chgData name="Josiane Morinville" userId="236f0ba7-9103-4357-85b2-dc1f5839a75b" providerId="ADAL" clId="{3C8E2BE9-76CF-4A4E-B8AE-8C811037962F}" dt="2023-05-23T13:37:32.619" v="2281" actId="26606"/>
          <ac:spMkLst>
            <pc:docMk/>
            <pc:sldMk cId="3524923408" sldId="360"/>
            <ac:spMk id="37893" creationId="{9323D83D-50D6-4040-A58B-FCEA340F886A}"/>
          </ac:spMkLst>
        </pc:spChg>
        <pc:spChg chg="add del">
          <ac:chgData name="Josiane Morinville" userId="236f0ba7-9103-4357-85b2-dc1f5839a75b" providerId="ADAL" clId="{3C8E2BE9-76CF-4A4E-B8AE-8C811037962F}" dt="2023-05-23T13:30:12.623" v="2101"/>
          <ac:spMkLst>
            <pc:docMk/>
            <pc:sldMk cId="3524923408" sldId="360"/>
            <ac:spMk id="37895" creationId="{8E7CFAA6-1DBB-43B0-BD82-2FB83CF4E4A4}"/>
          </ac:spMkLst>
        </pc:spChg>
        <pc:spChg chg="add del">
          <ac:chgData name="Josiane Morinville" userId="236f0ba7-9103-4357-85b2-dc1f5839a75b" providerId="ADAL" clId="{3C8E2BE9-76CF-4A4E-B8AE-8C811037962F}" dt="2023-05-23T13:37:32.619" v="2281" actId="26606"/>
          <ac:spMkLst>
            <pc:docMk/>
            <pc:sldMk cId="3524923408" sldId="360"/>
            <ac:spMk id="37901" creationId="{F10FD715-4DCE-4779-B634-EC78315EA213}"/>
          </ac:spMkLst>
        </pc:spChg>
        <pc:spChg chg="add del">
          <ac:chgData name="Josiane Morinville" userId="236f0ba7-9103-4357-85b2-dc1f5839a75b" providerId="ADAL" clId="{3C8E2BE9-76CF-4A4E-B8AE-8C811037962F}" dt="2023-05-23T13:37:31.554" v="2278" actId="26606"/>
          <ac:spMkLst>
            <pc:docMk/>
            <pc:sldMk cId="3524923408" sldId="360"/>
            <ac:spMk id="37908" creationId="{9323D83D-50D6-4040-A58B-FCEA340F886A}"/>
          </ac:spMkLst>
        </pc:spChg>
        <pc:spChg chg="add del">
          <ac:chgData name="Josiane Morinville" userId="236f0ba7-9103-4357-85b2-dc1f5839a75b" providerId="ADAL" clId="{3C8E2BE9-76CF-4A4E-B8AE-8C811037962F}" dt="2023-05-23T13:37:31.554" v="2278" actId="26606"/>
          <ac:spMkLst>
            <pc:docMk/>
            <pc:sldMk cId="3524923408" sldId="360"/>
            <ac:spMk id="37909" creationId="{603AE127-802C-459A-A612-DB85B67F0DC0}"/>
          </ac:spMkLst>
        </pc:spChg>
        <pc:spChg chg="add del">
          <ac:chgData name="Josiane Morinville" userId="236f0ba7-9103-4357-85b2-dc1f5839a75b" providerId="ADAL" clId="{3C8E2BE9-76CF-4A4E-B8AE-8C811037962F}" dt="2023-05-23T13:37:31.554" v="2278" actId="26606"/>
          <ac:spMkLst>
            <pc:docMk/>
            <pc:sldMk cId="3524923408" sldId="360"/>
            <ac:spMk id="37912" creationId="{F10FD715-4DCE-4779-B634-EC78315EA213}"/>
          </ac:spMkLst>
        </pc:spChg>
        <pc:spChg chg="add replST">
          <ac:chgData name="Josiane Morinville" userId="236f0ba7-9103-4357-85b2-dc1f5839a75b" providerId="ADAL" clId="{3C8E2BE9-76CF-4A4E-B8AE-8C811037962F}" dt="2023-05-23T13:48:37.026" v="2740"/>
          <ac:spMkLst>
            <pc:docMk/>
            <pc:sldMk cId="3524923408" sldId="360"/>
            <ac:spMk id="37916" creationId="{603AE127-802C-459A-A612-DB85B67F0DC0}"/>
          </ac:spMkLst>
        </pc:spChg>
        <pc:spChg chg="add replST">
          <ac:chgData name="Josiane Morinville" userId="236f0ba7-9103-4357-85b2-dc1f5839a75b" providerId="ADAL" clId="{3C8E2BE9-76CF-4A4E-B8AE-8C811037962F}" dt="2023-05-23T13:48:37.030" v="2742"/>
          <ac:spMkLst>
            <pc:docMk/>
            <pc:sldMk cId="3524923408" sldId="360"/>
            <ac:spMk id="37917" creationId="{9323D83D-50D6-4040-A58B-FCEA340F886A}"/>
          </ac:spMkLst>
        </pc:spChg>
        <pc:spChg chg="add replST">
          <ac:chgData name="Josiane Morinville" userId="236f0ba7-9103-4357-85b2-dc1f5839a75b" providerId="ADAL" clId="{3C8E2BE9-76CF-4A4E-B8AE-8C811037962F}" dt="2023-05-23T13:48:37.037" v="2745"/>
          <ac:spMkLst>
            <pc:docMk/>
            <pc:sldMk cId="3524923408" sldId="360"/>
            <ac:spMk id="37919" creationId="{F10FD715-4DCE-4779-B634-EC78315EA213}"/>
          </ac:spMkLst>
        </pc:spChg>
        <pc:cxnChg chg="add del">
          <ac:chgData name="Josiane Morinville" userId="236f0ba7-9103-4357-85b2-dc1f5839a75b" providerId="ADAL" clId="{3C8E2BE9-76CF-4A4E-B8AE-8C811037962F}" dt="2023-05-23T13:30:12.623" v="2101"/>
          <ac:cxnSpMkLst>
            <pc:docMk/>
            <pc:sldMk cId="3524923408" sldId="360"/>
            <ac:cxnSpMk id="37897" creationId="{9E13708B-D2E3-41E3-BD49-F910056473ED}"/>
          </ac:cxnSpMkLst>
        </pc:cxnChg>
        <pc:cxnChg chg="add del">
          <ac:chgData name="Josiane Morinville" userId="236f0ba7-9103-4357-85b2-dc1f5839a75b" providerId="ADAL" clId="{3C8E2BE9-76CF-4A4E-B8AE-8C811037962F}" dt="2023-05-23T13:37:32.619" v="2281" actId="26606"/>
          <ac:cxnSpMkLst>
            <pc:docMk/>
            <pc:sldMk cId="3524923408" sldId="360"/>
            <ac:cxnSpMk id="37899" creationId="{1A1FE6BB-DFB2-4080-9B5E-076EF5DDE67B}"/>
          </ac:cxnSpMkLst>
        </pc:cxnChg>
        <pc:cxnChg chg="add del">
          <ac:chgData name="Josiane Morinville" userId="236f0ba7-9103-4357-85b2-dc1f5839a75b" providerId="ADAL" clId="{3C8E2BE9-76CF-4A4E-B8AE-8C811037962F}" dt="2023-05-23T13:37:30.742" v="2276" actId="26606"/>
          <ac:cxnSpMkLst>
            <pc:docMk/>
            <pc:sldMk cId="3524923408" sldId="360"/>
            <ac:cxnSpMk id="37906" creationId="{0B5F7E3B-C5F1-40E0-A491-558BAFBC1127}"/>
          </ac:cxnSpMkLst>
        </pc:cxnChg>
        <pc:cxnChg chg="add del">
          <ac:chgData name="Josiane Morinville" userId="236f0ba7-9103-4357-85b2-dc1f5839a75b" providerId="ADAL" clId="{3C8E2BE9-76CF-4A4E-B8AE-8C811037962F}" dt="2023-05-23T13:37:31.554" v="2278" actId="26606"/>
          <ac:cxnSpMkLst>
            <pc:docMk/>
            <pc:sldMk cId="3524923408" sldId="360"/>
            <ac:cxnSpMk id="37910" creationId="{1A1FE6BB-DFB2-4080-9B5E-076EF5DDE67B}"/>
          </ac:cxnSpMkLst>
        </pc:cxnChg>
        <pc:cxnChg chg="add del">
          <ac:chgData name="Josiane Morinville" userId="236f0ba7-9103-4357-85b2-dc1f5839a75b" providerId="ADAL" clId="{3C8E2BE9-76CF-4A4E-B8AE-8C811037962F}" dt="2023-05-23T13:37:32.612" v="2280" actId="26606"/>
          <ac:cxnSpMkLst>
            <pc:docMk/>
            <pc:sldMk cId="3524923408" sldId="360"/>
            <ac:cxnSpMk id="37914" creationId="{0B5F7E3B-C5F1-40E0-A491-558BAFBC1127}"/>
          </ac:cxnSpMkLst>
        </pc:cxnChg>
        <pc:cxnChg chg="add replST">
          <ac:chgData name="Josiane Morinville" userId="236f0ba7-9103-4357-85b2-dc1f5839a75b" providerId="ADAL" clId="{3C8E2BE9-76CF-4A4E-B8AE-8C811037962F}" dt="2023-05-23T13:48:37.032" v="2743"/>
          <ac:cxnSpMkLst>
            <pc:docMk/>
            <pc:sldMk cId="3524923408" sldId="360"/>
            <ac:cxnSpMk id="37918" creationId="{1A1FE6BB-DFB2-4080-9B5E-076EF5DDE67B}"/>
          </ac:cxnSpMkLst>
        </pc:cxnChg>
      </pc:sldChg>
      <pc:sldChg chg="addSp delSp modSp add mod modTransition setBg setClrOvrMap delDesignElem">
        <pc:chgData name="Josiane Morinville" userId="236f0ba7-9103-4357-85b2-dc1f5839a75b" providerId="ADAL" clId="{3C8E2BE9-76CF-4A4E-B8AE-8C811037962F}" dt="2023-05-23T13:50:22.951" v="2787" actId="20577"/>
        <pc:sldMkLst>
          <pc:docMk/>
          <pc:sldMk cId="1056624752" sldId="361"/>
        </pc:sldMkLst>
        <pc:spChg chg="mod replST">
          <ac:chgData name="Josiane Morinville" userId="236f0ba7-9103-4357-85b2-dc1f5839a75b" providerId="ADAL" clId="{3C8E2BE9-76CF-4A4E-B8AE-8C811037962F}" dt="2023-05-23T13:48:37.005" v="2732"/>
          <ac:spMkLst>
            <pc:docMk/>
            <pc:sldMk cId="1056624752" sldId="361"/>
            <ac:spMk id="4" creationId="{001AAE1C-87A4-D020-4B77-B3AAB20D5C7D}"/>
          </ac:spMkLst>
        </pc:spChg>
        <pc:spChg chg="del mod">
          <ac:chgData name="Josiane Morinville" userId="236f0ba7-9103-4357-85b2-dc1f5839a75b" providerId="ADAL" clId="{3C8E2BE9-76CF-4A4E-B8AE-8C811037962F}" dt="2023-05-23T12:45:33.285" v="1963" actId="478"/>
          <ac:spMkLst>
            <pc:docMk/>
            <pc:sldMk cId="1056624752" sldId="361"/>
            <ac:spMk id="35841" creationId="{CE5FDF7A-5138-01C7-2294-474402A16B49}"/>
          </ac:spMkLst>
        </pc:spChg>
        <pc:spChg chg="add del mod ord">
          <ac:chgData name="Josiane Morinville" userId="236f0ba7-9103-4357-85b2-dc1f5839a75b" providerId="ADAL" clId="{3C8E2BE9-76CF-4A4E-B8AE-8C811037962F}" dt="2023-05-23T13:33:10.148" v="2220" actId="26606"/>
          <ac:spMkLst>
            <pc:docMk/>
            <pc:sldMk cId="1056624752" sldId="361"/>
            <ac:spMk id="35842" creationId="{97986573-0AAA-B0F1-3344-CBFB1230B42C}"/>
          </ac:spMkLst>
        </pc:spChg>
        <pc:spChg chg="add del">
          <ac:chgData name="Josiane Morinville" userId="236f0ba7-9103-4357-85b2-dc1f5839a75b" providerId="ADAL" clId="{3C8E2BE9-76CF-4A4E-B8AE-8C811037962F}" dt="2023-05-23T13:30:12.623" v="2101"/>
          <ac:spMkLst>
            <pc:docMk/>
            <pc:sldMk cId="1056624752" sldId="361"/>
            <ac:spMk id="35847" creationId="{8E7CFAA6-1DBB-43B0-BD82-2FB83CF4E4A4}"/>
          </ac:spMkLst>
        </pc:spChg>
        <pc:spChg chg="add del">
          <ac:chgData name="Josiane Morinville" userId="236f0ba7-9103-4357-85b2-dc1f5839a75b" providerId="ADAL" clId="{3C8E2BE9-76CF-4A4E-B8AE-8C811037962F}" dt="2023-05-23T13:33:10.132" v="2219" actId="26606"/>
          <ac:spMkLst>
            <pc:docMk/>
            <pc:sldMk cId="1056624752" sldId="361"/>
            <ac:spMk id="35848" creationId="{655AE6B0-AC9E-4167-806F-E9DB135FC46B}"/>
          </ac:spMkLst>
        </pc:spChg>
        <pc:spChg chg="add del">
          <ac:chgData name="Josiane Morinville" userId="236f0ba7-9103-4357-85b2-dc1f5839a75b" providerId="ADAL" clId="{3C8E2BE9-76CF-4A4E-B8AE-8C811037962F}" dt="2023-05-23T13:33:34.054" v="2221" actId="26606"/>
          <ac:spMkLst>
            <pc:docMk/>
            <pc:sldMk cId="1056624752" sldId="361"/>
            <ac:spMk id="35855" creationId="{7E018740-5C2B-4A41-AC1A-7E68D1EC1954}"/>
          </ac:spMkLst>
        </pc:spChg>
        <pc:spChg chg="add del">
          <ac:chgData name="Josiane Morinville" userId="236f0ba7-9103-4357-85b2-dc1f5839a75b" providerId="ADAL" clId="{3C8E2BE9-76CF-4A4E-B8AE-8C811037962F}" dt="2023-05-23T13:33:34.054" v="2221" actId="26606"/>
          <ac:spMkLst>
            <pc:docMk/>
            <pc:sldMk cId="1056624752" sldId="361"/>
            <ac:spMk id="35857" creationId="{166F75A4-C475-4941-8EE2-B80A06A2C1BB}"/>
          </ac:spMkLst>
        </pc:spChg>
        <pc:spChg chg="add del">
          <ac:chgData name="Josiane Morinville" userId="236f0ba7-9103-4357-85b2-dc1f5839a75b" providerId="ADAL" clId="{3C8E2BE9-76CF-4A4E-B8AE-8C811037962F}" dt="2023-05-23T13:33:34.054" v="2221" actId="26606"/>
          <ac:spMkLst>
            <pc:docMk/>
            <pc:sldMk cId="1056624752" sldId="361"/>
            <ac:spMk id="35859" creationId="{A032553A-72E8-4B0D-8405-FF9771C9AF05}"/>
          </ac:spMkLst>
        </pc:spChg>
        <pc:spChg chg="add del">
          <ac:chgData name="Josiane Morinville" userId="236f0ba7-9103-4357-85b2-dc1f5839a75b" providerId="ADAL" clId="{3C8E2BE9-76CF-4A4E-B8AE-8C811037962F}" dt="2023-05-23T13:33:10.132" v="2219" actId="26606"/>
          <ac:spMkLst>
            <pc:docMk/>
            <pc:sldMk cId="1056624752" sldId="361"/>
            <ac:spMk id="35861" creationId="{87BD1F4E-A66D-4C06-86DA-8D56CA7A3B41}"/>
          </ac:spMkLst>
        </pc:spChg>
        <pc:spChg chg="add del">
          <ac:chgData name="Josiane Morinville" userId="236f0ba7-9103-4357-85b2-dc1f5839a75b" providerId="ADAL" clId="{3C8E2BE9-76CF-4A4E-B8AE-8C811037962F}" dt="2023-05-23T13:33:34.054" v="2221" actId="26606"/>
          <ac:spMkLst>
            <pc:docMk/>
            <pc:sldMk cId="1056624752" sldId="361"/>
            <ac:spMk id="35863" creationId="{1F9D6ACB-2FF4-49F9-978A-E0D5327FC635}"/>
          </ac:spMkLst>
        </pc:spChg>
        <pc:spChg chg="add del">
          <ac:chgData name="Josiane Morinville" userId="236f0ba7-9103-4357-85b2-dc1f5839a75b" providerId="ADAL" clId="{3C8E2BE9-76CF-4A4E-B8AE-8C811037962F}" dt="2023-05-23T13:33:34.054" v="2221" actId="26606"/>
          <ac:spMkLst>
            <pc:docMk/>
            <pc:sldMk cId="1056624752" sldId="361"/>
            <ac:spMk id="35864" creationId="{A65AC7D1-EAA9-48F5-B509-60A7F50BF703}"/>
          </ac:spMkLst>
        </pc:spChg>
        <pc:spChg chg="add del">
          <ac:chgData name="Josiane Morinville" userId="236f0ba7-9103-4357-85b2-dc1f5839a75b" providerId="ADAL" clId="{3C8E2BE9-76CF-4A4E-B8AE-8C811037962F}" dt="2023-05-23T13:33:34.054" v="2221" actId="26606"/>
          <ac:spMkLst>
            <pc:docMk/>
            <pc:sldMk cId="1056624752" sldId="361"/>
            <ac:spMk id="35865" creationId="{142BFA2A-77A0-4F60-A32A-685681C84889}"/>
          </ac:spMkLst>
        </pc:spChg>
        <pc:spChg chg="add del">
          <ac:chgData name="Josiane Morinville" userId="236f0ba7-9103-4357-85b2-dc1f5839a75b" providerId="ADAL" clId="{3C8E2BE9-76CF-4A4E-B8AE-8C811037962F}" dt="2023-05-23T13:33:34.054" v="2221" actId="26606"/>
          <ac:spMkLst>
            <pc:docMk/>
            <pc:sldMk cId="1056624752" sldId="361"/>
            <ac:spMk id="35866" creationId="{D6320AF9-619A-4175-865B-5663E1AEF4C5}"/>
          </ac:spMkLst>
        </pc:spChg>
        <pc:spChg chg="add del">
          <ac:chgData name="Josiane Morinville" userId="236f0ba7-9103-4357-85b2-dc1f5839a75b" providerId="ADAL" clId="{3C8E2BE9-76CF-4A4E-B8AE-8C811037962F}" dt="2023-05-23T13:33:34.054" v="2221" actId="26606"/>
          <ac:spMkLst>
            <pc:docMk/>
            <pc:sldMk cId="1056624752" sldId="361"/>
            <ac:spMk id="35867" creationId="{765800AC-C3B9-498E-87BC-29FAE4C76B21}"/>
          </ac:spMkLst>
        </pc:spChg>
        <pc:spChg chg="add mod replST">
          <ac:chgData name="Josiane Morinville" userId="236f0ba7-9103-4357-85b2-dc1f5839a75b" providerId="ADAL" clId="{3C8E2BE9-76CF-4A4E-B8AE-8C811037962F}" dt="2023-05-23T13:50:22.951" v="2787" actId="20577"/>
          <ac:spMkLst>
            <pc:docMk/>
            <pc:sldMk cId="1056624752" sldId="361"/>
            <ac:spMk id="35868" creationId="{97986573-0AAA-B0F1-3344-CBFB1230B42C}"/>
          </ac:spMkLst>
        </pc:spChg>
        <pc:grpChg chg="add del">
          <ac:chgData name="Josiane Morinville" userId="236f0ba7-9103-4357-85b2-dc1f5839a75b" providerId="ADAL" clId="{3C8E2BE9-76CF-4A4E-B8AE-8C811037962F}" dt="2023-05-23T13:33:10.132" v="2219" actId="26606"/>
          <ac:grpSpMkLst>
            <pc:docMk/>
            <pc:sldMk cId="1056624752" sldId="361"/>
            <ac:grpSpMk id="35850" creationId="{3523416A-383B-4FDC-B4C9-D8EDDFE9C043}"/>
          </ac:grpSpMkLst>
        </pc:grpChg>
        <pc:graphicFrameChg chg="add del">
          <ac:chgData name="Josiane Morinville" userId="236f0ba7-9103-4357-85b2-dc1f5839a75b" providerId="ADAL" clId="{3C8E2BE9-76CF-4A4E-B8AE-8C811037962F}" dt="2023-05-23T13:33:10.132" v="2219" actId="26606"/>
          <ac:graphicFrameMkLst>
            <pc:docMk/>
            <pc:sldMk cId="1056624752" sldId="361"/>
            <ac:graphicFrameMk id="35844" creationId="{6A9C28B4-B041-78A0-EA00-C7CF37BA77FD}"/>
          </ac:graphicFrameMkLst>
        </pc:graphicFrameChg>
        <pc:cxnChg chg="add del">
          <ac:chgData name="Josiane Morinville" userId="236f0ba7-9103-4357-85b2-dc1f5839a75b" providerId="ADAL" clId="{3C8E2BE9-76CF-4A4E-B8AE-8C811037962F}" dt="2023-05-23T13:30:12.623" v="2101"/>
          <ac:cxnSpMkLst>
            <pc:docMk/>
            <pc:sldMk cId="1056624752" sldId="361"/>
            <ac:cxnSpMk id="35849" creationId="{9E13708B-D2E3-41E3-BD49-F910056473ED}"/>
          </ac:cxnSpMkLst>
        </pc:cxnChg>
        <pc:cxnChg chg="add del">
          <ac:chgData name="Josiane Morinville" userId="236f0ba7-9103-4357-85b2-dc1f5839a75b" providerId="ADAL" clId="{3C8E2BE9-76CF-4A4E-B8AE-8C811037962F}" dt="2023-05-23T13:33:34.054" v="2221" actId="26606"/>
          <ac:cxnSpMkLst>
            <pc:docMk/>
            <pc:sldMk cId="1056624752" sldId="361"/>
            <ac:cxnSpMk id="35851" creationId="{063B6EC6-D752-4EE7-908B-F8F19E8C7FEA}"/>
          </ac:cxnSpMkLst>
        </pc:cxnChg>
        <pc:cxnChg chg="add del">
          <ac:chgData name="Josiane Morinville" userId="236f0ba7-9103-4357-85b2-dc1f5839a75b" providerId="ADAL" clId="{3C8E2BE9-76CF-4A4E-B8AE-8C811037962F}" dt="2023-05-23T13:33:34.054" v="2221" actId="26606"/>
          <ac:cxnSpMkLst>
            <pc:docMk/>
            <pc:sldMk cId="1056624752" sldId="361"/>
            <ac:cxnSpMk id="35853" creationId="{EFECD4E8-AD3E-4228-82A2-9461958EA94D}"/>
          </ac:cxnSpMkLst>
        </pc:cxnChg>
        <pc:cxnChg chg="add replST">
          <ac:chgData name="Josiane Morinville" userId="236f0ba7-9103-4357-85b2-dc1f5839a75b" providerId="ADAL" clId="{3C8E2BE9-76CF-4A4E-B8AE-8C811037962F}" dt="2023-05-23T13:48:37.003" v="2731"/>
          <ac:cxnSpMkLst>
            <pc:docMk/>
            <pc:sldMk cId="1056624752" sldId="361"/>
            <ac:cxnSpMk id="35873" creationId="{0B5F7E3B-C5F1-40E0-A491-558BAFBC1127}"/>
          </ac:cxnSpMkLst>
        </pc:cxnChg>
      </pc:sldChg>
      <pc:sldChg chg="modSp add del mod">
        <pc:chgData name="Josiane Morinville" userId="236f0ba7-9103-4357-85b2-dc1f5839a75b" providerId="ADAL" clId="{3C8E2BE9-76CF-4A4E-B8AE-8C811037962F}" dt="2023-05-23T12:34:59.160" v="1521"/>
        <pc:sldMkLst>
          <pc:docMk/>
          <pc:sldMk cId="2629779092" sldId="361"/>
        </pc:sldMkLst>
        <pc:spChg chg="mod">
          <ac:chgData name="Josiane Morinville" userId="236f0ba7-9103-4357-85b2-dc1f5839a75b" providerId="ADAL" clId="{3C8E2BE9-76CF-4A4E-B8AE-8C811037962F}" dt="2023-05-23T12:34:59.160" v="1521"/>
          <ac:spMkLst>
            <pc:docMk/>
            <pc:sldMk cId="2629779092" sldId="361"/>
            <ac:spMk id="33794" creationId="{243BEE4A-3206-3461-4C76-E5938C40468F}"/>
          </ac:spMkLst>
        </pc:spChg>
      </pc:sldChg>
      <pc:sldChg chg="addSp delSp modSp add mod modTransition setBg setClrOvrMap delDesignElem">
        <pc:chgData name="Josiane Morinville" userId="236f0ba7-9103-4357-85b2-dc1f5839a75b" providerId="ADAL" clId="{3C8E2BE9-76CF-4A4E-B8AE-8C811037962F}" dt="2023-05-23T13:51:32.661" v="2808" actId="27636"/>
        <pc:sldMkLst>
          <pc:docMk/>
          <pc:sldMk cId="404611935" sldId="362"/>
        </pc:sldMkLst>
        <pc:spChg chg="mod replST">
          <ac:chgData name="Josiane Morinville" userId="236f0ba7-9103-4357-85b2-dc1f5839a75b" providerId="ADAL" clId="{3C8E2BE9-76CF-4A4E-B8AE-8C811037962F}" dt="2023-05-23T13:48:37.051" v="2750"/>
          <ac:spMkLst>
            <pc:docMk/>
            <pc:sldMk cId="404611935" sldId="362"/>
            <ac:spMk id="4" creationId="{9A7292CB-239E-BC43-0679-EB71706D42B2}"/>
          </ac:spMkLst>
        </pc:spChg>
        <pc:spChg chg="del mod">
          <ac:chgData name="Josiane Morinville" userId="236f0ba7-9103-4357-85b2-dc1f5839a75b" providerId="ADAL" clId="{3C8E2BE9-76CF-4A4E-B8AE-8C811037962F}" dt="2023-05-23T12:45:22.021" v="1959" actId="478"/>
          <ac:spMkLst>
            <pc:docMk/>
            <pc:sldMk cId="404611935" sldId="362"/>
            <ac:spMk id="39937" creationId="{C85AD7B4-E8AD-290F-87B5-392E8330ECDC}"/>
          </ac:spMkLst>
        </pc:spChg>
        <pc:spChg chg="mod ord replST">
          <ac:chgData name="Josiane Morinville" userId="236f0ba7-9103-4357-85b2-dc1f5839a75b" providerId="ADAL" clId="{3C8E2BE9-76CF-4A4E-B8AE-8C811037962F}" dt="2023-05-23T13:51:32.661" v="2808" actId="27636"/>
          <ac:spMkLst>
            <pc:docMk/>
            <pc:sldMk cId="404611935" sldId="362"/>
            <ac:spMk id="39938" creationId="{2BC5BDD4-5C20-2DE9-DF3A-183C2802F805}"/>
          </ac:spMkLst>
        </pc:spChg>
        <pc:spChg chg="add del">
          <ac:chgData name="Josiane Morinville" userId="236f0ba7-9103-4357-85b2-dc1f5839a75b" providerId="ADAL" clId="{3C8E2BE9-76CF-4A4E-B8AE-8C811037962F}" dt="2023-05-23T13:30:12.623" v="2101"/>
          <ac:spMkLst>
            <pc:docMk/>
            <pc:sldMk cId="404611935" sldId="362"/>
            <ac:spMk id="39943" creationId="{8E7CFAA6-1DBB-43B0-BD82-2FB83CF4E4A4}"/>
          </ac:spMkLst>
        </pc:spChg>
        <pc:cxnChg chg="add replST">
          <ac:chgData name="Josiane Morinville" userId="236f0ba7-9103-4357-85b2-dc1f5839a75b" providerId="ADAL" clId="{3C8E2BE9-76CF-4A4E-B8AE-8C811037962F}" dt="2023-05-23T13:48:37.048" v="2749"/>
          <ac:cxnSpMkLst>
            <pc:docMk/>
            <pc:sldMk cId="404611935" sldId="362"/>
            <ac:cxnSpMk id="39940" creationId="{0B5F7E3B-C5F1-40E0-A491-558BAFBC1127}"/>
          </ac:cxnSpMkLst>
        </pc:cxnChg>
        <pc:cxnChg chg="add del">
          <ac:chgData name="Josiane Morinville" userId="236f0ba7-9103-4357-85b2-dc1f5839a75b" providerId="ADAL" clId="{3C8E2BE9-76CF-4A4E-B8AE-8C811037962F}" dt="2023-05-23T13:30:12.623" v="2101"/>
          <ac:cxnSpMkLst>
            <pc:docMk/>
            <pc:sldMk cId="404611935" sldId="362"/>
            <ac:cxnSpMk id="39945" creationId="{9E13708B-D2E3-41E3-BD49-F910056473ED}"/>
          </ac:cxnSpMkLst>
        </pc:cxnChg>
      </pc:sldChg>
      <pc:sldChg chg="addSp delSp modSp add mod modTransition setBg delDesignElem">
        <pc:chgData name="Josiane Morinville" userId="236f0ba7-9103-4357-85b2-dc1f5839a75b" providerId="ADAL" clId="{3C8E2BE9-76CF-4A4E-B8AE-8C811037962F}" dt="2023-05-23T14:00:19.913" v="2883" actId="113"/>
        <pc:sldMkLst>
          <pc:docMk/>
          <pc:sldMk cId="2844784663" sldId="363"/>
        </pc:sldMkLst>
        <pc:spChg chg="add del mod">
          <ac:chgData name="Josiane Morinville" userId="236f0ba7-9103-4357-85b2-dc1f5839a75b" providerId="ADAL" clId="{3C8E2BE9-76CF-4A4E-B8AE-8C811037962F}" dt="2023-05-23T13:52:55.494" v="2836" actId="26606"/>
          <ac:spMkLst>
            <pc:docMk/>
            <pc:sldMk cId="2844784663" sldId="363"/>
            <ac:spMk id="3" creationId="{B74D1F15-3A4A-2B5D-8FAD-643D4DF5BCC7}"/>
          </ac:spMkLst>
        </pc:spChg>
        <pc:spChg chg="mod replST">
          <ac:chgData name="Josiane Morinville" userId="236f0ba7-9103-4357-85b2-dc1f5839a75b" providerId="ADAL" clId="{3C8E2BE9-76CF-4A4E-B8AE-8C811037962F}" dt="2023-05-23T13:59:15.127" v="2875"/>
          <ac:spMkLst>
            <pc:docMk/>
            <pc:sldMk cId="2844784663" sldId="363"/>
            <ac:spMk id="4" creationId="{9D3B6B30-909E-F129-2D27-6BF60C4E26EC}"/>
          </ac:spMkLst>
        </pc:spChg>
        <pc:spChg chg="del mod">
          <ac:chgData name="Josiane Morinville" userId="236f0ba7-9103-4357-85b2-dc1f5839a75b" providerId="ADAL" clId="{3C8E2BE9-76CF-4A4E-B8AE-8C811037962F}" dt="2023-05-23T12:45:12.271" v="1957" actId="478"/>
          <ac:spMkLst>
            <pc:docMk/>
            <pc:sldMk cId="2844784663" sldId="363"/>
            <ac:spMk id="41985" creationId="{65501C66-3DAA-D17D-0195-77CA9AC3E863}"/>
          </ac:spMkLst>
        </pc:spChg>
        <pc:spChg chg="del mod">
          <ac:chgData name="Josiane Morinville" userId="236f0ba7-9103-4357-85b2-dc1f5839a75b" providerId="ADAL" clId="{3C8E2BE9-76CF-4A4E-B8AE-8C811037962F}" dt="2023-05-23T12:44:30.209" v="1949" actId="26606"/>
          <ac:spMkLst>
            <pc:docMk/>
            <pc:sldMk cId="2844784663" sldId="363"/>
            <ac:spMk id="41986" creationId="{1FC44F31-7EA6-E307-68DB-00B4198FEA7A}"/>
          </ac:spMkLst>
        </pc:spChg>
        <pc:spChg chg="add del">
          <ac:chgData name="Josiane Morinville" userId="236f0ba7-9103-4357-85b2-dc1f5839a75b" providerId="ADAL" clId="{3C8E2BE9-76CF-4A4E-B8AE-8C811037962F}" dt="2023-05-23T13:30:12.623" v="2101"/>
          <ac:spMkLst>
            <pc:docMk/>
            <pc:sldMk cId="2844784663" sldId="363"/>
            <ac:spMk id="41992" creationId="{8E7CFAA6-1DBB-43B0-BD82-2FB83CF4E4A4}"/>
          </ac:spMkLst>
        </pc:spChg>
        <pc:spChg chg="add del">
          <ac:chgData name="Josiane Morinville" userId="236f0ba7-9103-4357-85b2-dc1f5839a75b" providerId="ADAL" clId="{3C8E2BE9-76CF-4A4E-B8AE-8C811037962F}" dt="2023-05-23T13:36:00.460" v="2247" actId="26606"/>
          <ac:spMkLst>
            <pc:docMk/>
            <pc:sldMk cId="2844784663" sldId="363"/>
            <ac:spMk id="41993" creationId="{9F4444CE-BC8D-4D61-B303-4C05614E62AB}"/>
          </ac:spMkLst>
        </pc:spChg>
        <pc:spChg chg="add del">
          <ac:chgData name="Josiane Morinville" userId="236f0ba7-9103-4357-85b2-dc1f5839a75b" providerId="ADAL" clId="{3C8E2BE9-76CF-4A4E-B8AE-8C811037962F}" dt="2023-05-23T13:36:00.460" v="2247" actId="26606"/>
          <ac:spMkLst>
            <pc:docMk/>
            <pc:sldMk cId="2844784663" sldId="363"/>
            <ac:spMk id="41995" creationId="{73772B81-181F-48B7-8826-4D9686D15DF5}"/>
          </ac:spMkLst>
        </pc:spChg>
        <pc:spChg chg="add del">
          <ac:chgData name="Josiane Morinville" userId="236f0ba7-9103-4357-85b2-dc1f5839a75b" providerId="ADAL" clId="{3C8E2BE9-76CF-4A4E-B8AE-8C811037962F}" dt="2023-05-23T13:36:00.460" v="2247" actId="26606"/>
          <ac:spMkLst>
            <pc:docMk/>
            <pc:sldMk cId="2844784663" sldId="363"/>
            <ac:spMk id="41997" creationId="{B2205F6E-03C6-4E92-877C-E2482F6599AA}"/>
          </ac:spMkLst>
        </pc:spChg>
        <pc:spChg chg="add del replST">
          <ac:chgData name="Josiane Morinville" userId="236f0ba7-9103-4357-85b2-dc1f5839a75b" providerId="ADAL" clId="{3C8E2BE9-76CF-4A4E-B8AE-8C811037962F}" dt="2023-05-23T13:52:49.570" v="2834" actId="26606"/>
          <ac:spMkLst>
            <pc:docMk/>
            <pc:sldMk cId="2844784663" sldId="363"/>
            <ac:spMk id="42014" creationId="{03E8462A-FEBA-4848-81CC-3F8DA3E477BE}"/>
          </ac:spMkLst>
        </pc:spChg>
        <pc:spChg chg="add del replST">
          <ac:chgData name="Josiane Morinville" userId="236f0ba7-9103-4357-85b2-dc1f5839a75b" providerId="ADAL" clId="{3C8E2BE9-76CF-4A4E-B8AE-8C811037962F}" dt="2023-05-23T13:52:49.570" v="2834" actId="26606"/>
          <ac:spMkLst>
            <pc:docMk/>
            <pc:sldMk cId="2844784663" sldId="363"/>
            <ac:spMk id="42027" creationId="{7941F9B1-B01B-4A84-89D9-B169AEB4E456}"/>
          </ac:spMkLst>
        </pc:spChg>
        <pc:spChg chg="add del">
          <ac:chgData name="Josiane Morinville" userId="236f0ba7-9103-4357-85b2-dc1f5839a75b" providerId="ADAL" clId="{3C8E2BE9-76CF-4A4E-B8AE-8C811037962F}" dt="2023-05-23T13:52:55.494" v="2836" actId="26606"/>
          <ac:spMkLst>
            <pc:docMk/>
            <pc:sldMk cId="2844784663" sldId="363"/>
            <ac:spMk id="42032" creationId="{E80B86A7-A1EC-475B-9166-88902B033A38}"/>
          </ac:spMkLst>
        </pc:spChg>
        <pc:spChg chg="add del">
          <ac:chgData name="Josiane Morinville" userId="236f0ba7-9103-4357-85b2-dc1f5839a75b" providerId="ADAL" clId="{3C8E2BE9-76CF-4A4E-B8AE-8C811037962F}" dt="2023-05-23T13:52:55.494" v="2836" actId="26606"/>
          <ac:spMkLst>
            <pc:docMk/>
            <pc:sldMk cId="2844784663" sldId="363"/>
            <ac:spMk id="42034" creationId="{C2C29CB1-9F74-4879-A6AF-AEA67B6F1F4D}"/>
          </ac:spMkLst>
        </pc:spChg>
        <pc:spChg chg="add del">
          <ac:chgData name="Josiane Morinville" userId="236f0ba7-9103-4357-85b2-dc1f5839a75b" providerId="ADAL" clId="{3C8E2BE9-76CF-4A4E-B8AE-8C811037962F}" dt="2023-05-23T13:52:55.494" v="2836" actId="26606"/>
          <ac:spMkLst>
            <pc:docMk/>
            <pc:sldMk cId="2844784663" sldId="363"/>
            <ac:spMk id="42036" creationId="{7E2C7115-5336-410C-AD71-0F0952A2E5A7}"/>
          </ac:spMkLst>
        </pc:spChg>
        <pc:spChg chg="add replST">
          <ac:chgData name="Josiane Morinville" userId="236f0ba7-9103-4357-85b2-dc1f5839a75b" providerId="ADAL" clId="{3C8E2BE9-76CF-4A4E-B8AE-8C811037962F}" dt="2023-05-23T13:59:15.125" v="2874"/>
          <ac:spMkLst>
            <pc:docMk/>
            <pc:sldMk cId="2844784663" sldId="363"/>
            <ac:spMk id="42042" creationId="{9F4444CE-BC8D-4D61-B303-4C05614E62AB}"/>
          </ac:spMkLst>
        </pc:spChg>
        <pc:spChg chg="add replST">
          <ac:chgData name="Josiane Morinville" userId="236f0ba7-9103-4357-85b2-dc1f5839a75b" providerId="ADAL" clId="{3C8E2BE9-76CF-4A4E-B8AE-8C811037962F}" dt="2023-05-23T13:59:15.129" v="2876"/>
          <ac:spMkLst>
            <pc:docMk/>
            <pc:sldMk cId="2844784663" sldId="363"/>
            <ac:spMk id="42044" creationId="{73772B81-181F-48B7-8826-4D9686D15DF5}"/>
          </ac:spMkLst>
        </pc:spChg>
        <pc:spChg chg="add replST">
          <ac:chgData name="Josiane Morinville" userId="236f0ba7-9103-4357-85b2-dc1f5839a75b" providerId="ADAL" clId="{3C8E2BE9-76CF-4A4E-B8AE-8C811037962F}" dt="2023-05-23T13:59:15.132" v="2877"/>
          <ac:spMkLst>
            <pc:docMk/>
            <pc:sldMk cId="2844784663" sldId="363"/>
            <ac:spMk id="42046" creationId="{B2205F6E-03C6-4E92-877C-E2482F6599AA}"/>
          </ac:spMkLst>
        </pc:spChg>
        <pc:grpChg chg="add del replST">
          <ac:chgData name="Josiane Morinville" userId="236f0ba7-9103-4357-85b2-dc1f5839a75b" providerId="ADAL" clId="{3C8E2BE9-76CF-4A4E-B8AE-8C811037962F}" dt="2023-05-23T13:52:49.570" v="2834" actId="26606"/>
          <ac:grpSpMkLst>
            <pc:docMk/>
            <pc:sldMk cId="2844784663" sldId="363"/>
            <ac:grpSpMk id="42002" creationId="{609316A9-990D-4EC3-A671-70EE5C1493A4}"/>
          </ac:grpSpMkLst>
        </pc:grpChg>
        <pc:grpChg chg="add del replST">
          <ac:chgData name="Josiane Morinville" userId="236f0ba7-9103-4357-85b2-dc1f5839a75b" providerId="ADAL" clId="{3C8E2BE9-76CF-4A4E-B8AE-8C811037962F}" dt="2023-05-23T13:52:49.570" v="2834" actId="26606"/>
          <ac:grpSpMkLst>
            <pc:docMk/>
            <pc:sldMk cId="2844784663" sldId="363"/>
            <ac:grpSpMk id="42016" creationId="{2109F83F-40FE-4DB3-84CC-09FB3340D06D}"/>
          </ac:grpSpMkLst>
        </pc:grpChg>
        <pc:graphicFrameChg chg="add del mod replST modGraphic">
          <ac:chgData name="Josiane Morinville" userId="236f0ba7-9103-4357-85b2-dc1f5839a75b" providerId="ADAL" clId="{3C8E2BE9-76CF-4A4E-B8AE-8C811037962F}" dt="2023-05-23T13:52:30.336" v="2829" actId="478"/>
          <ac:graphicFrameMkLst>
            <pc:docMk/>
            <pc:sldMk cId="2844784663" sldId="363"/>
            <ac:graphicFrameMk id="41988" creationId="{1B247CE4-D315-7353-566A-EC2B5429D5F0}"/>
          </ac:graphicFrameMkLst>
        </pc:graphicFrameChg>
        <pc:graphicFrameChg chg="add mod replST modGraphic">
          <ac:chgData name="Josiane Morinville" userId="236f0ba7-9103-4357-85b2-dc1f5839a75b" providerId="ADAL" clId="{3C8E2BE9-76CF-4A4E-B8AE-8C811037962F}" dt="2023-05-23T14:00:19.913" v="2883" actId="113"/>
          <ac:graphicFrameMkLst>
            <pc:docMk/>
            <pc:sldMk cId="2844784663" sldId="363"/>
            <ac:graphicFrameMk id="42038" creationId="{42835D22-D297-903B-996C-CD1EC340E5F5}"/>
          </ac:graphicFrameMkLst>
        </pc:graphicFrameChg>
      </pc:sldChg>
      <pc:sldChg chg="addSp delSp modSp add mod modTransition setBg delDesignElem">
        <pc:chgData name="Josiane Morinville" userId="236f0ba7-9103-4357-85b2-dc1f5839a75b" providerId="ADAL" clId="{3C8E2BE9-76CF-4A4E-B8AE-8C811037962F}" dt="2023-05-23T13:59:52.763" v="2879" actId="20577"/>
        <pc:sldMkLst>
          <pc:docMk/>
          <pc:sldMk cId="3415223749" sldId="364"/>
        </pc:sldMkLst>
        <pc:spChg chg="add del mod">
          <ac:chgData name="Josiane Morinville" userId="236f0ba7-9103-4357-85b2-dc1f5839a75b" providerId="ADAL" clId="{3C8E2BE9-76CF-4A4E-B8AE-8C811037962F}" dt="2023-05-23T13:34:30.415" v="2235" actId="26606"/>
          <ac:spMkLst>
            <pc:docMk/>
            <pc:sldMk cId="3415223749" sldId="364"/>
            <ac:spMk id="3" creationId="{9D40FF93-4453-8DF6-2722-39AD1F690423}"/>
          </ac:spMkLst>
        </pc:spChg>
        <pc:spChg chg="mod replST">
          <ac:chgData name="Josiane Morinville" userId="236f0ba7-9103-4357-85b2-dc1f5839a75b" providerId="ADAL" clId="{3C8E2BE9-76CF-4A4E-B8AE-8C811037962F}" dt="2023-05-23T13:48:37.090" v="2765"/>
          <ac:spMkLst>
            <pc:docMk/>
            <pc:sldMk cId="3415223749" sldId="364"/>
            <ac:spMk id="4" creationId="{9D3B6B30-909E-F129-2D27-6BF60C4E26EC}"/>
          </ac:spMkLst>
        </pc:spChg>
        <pc:spChg chg="del">
          <ac:chgData name="Josiane Morinville" userId="236f0ba7-9103-4357-85b2-dc1f5839a75b" providerId="ADAL" clId="{3C8E2BE9-76CF-4A4E-B8AE-8C811037962F}" dt="2023-05-23T13:30:12.623" v="2101"/>
          <ac:spMkLst>
            <pc:docMk/>
            <pc:sldMk cId="3415223749" sldId="364"/>
            <ac:spMk id="41992" creationId="{8E7CFAA6-1DBB-43B0-BD82-2FB83CF4E4A4}"/>
          </ac:spMkLst>
        </pc:spChg>
        <pc:spChg chg="add del">
          <ac:chgData name="Josiane Morinville" userId="236f0ba7-9103-4357-85b2-dc1f5839a75b" providerId="ADAL" clId="{3C8E2BE9-76CF-4A4E-B8AE-8C811037962F}" dt="2023-05-23T13:34:30.415" v="2235" actId="26606"/>
          <ac:spMkLst>
            <pc:docMk/>
            <pc:sldMk cId="3415223749" sldId="364"/>
            <ac:spMk id="41993" creationId="{9F4444CE-BC8D-4D61-B303-4C05614E62AB}"/>
          </ac:spMkLst>
        </pc:spChg>
        <pc:spChg chg="add del">
          <ac:chgData name="Josiane Morinville" userId="236f0ba7-9103-4357-85b2-dc1f5839a75b" providerId="ADAL" clId="{3C8E2BE9-76CF-4A4E-B8AE-8C811037962F}" dt="2023-05-23T13:34:30.415" v="2235" actId="26606"/>
          <ac:spMkLst>
            <pc:docMk/>
            <pc:sldMk cId="3415223749" sldId="364"/>
            <ac:spMk id="41995" creationId="{73772B81-181F-48B7-8826-4D9686D15DF5}"/>
          </ac:spMkLst>
        </pc:spChg>
        <pc:spChg chg="add del">
          <ac:chgData name="Josiane Morinville" userId="236f0ba7-9103-4357-85b2-dc1f5839a75b" providerId="ADAL" clId="{3C8E2BE9-76CF-4A4E-B8AE-8C811037962F}" dt="2023-05-23T13:34:30.415" v="2235" actId="26606"/>
          <ac:spMkLst>
            <pc:docMk/>
            <pc:sldMk cId="3415223749" sldId="364"/>
            <ac:spMk id="41997" creationId="{B2205F6E-03C6-4E92-877C-E2482F6599AA}"/>
          </ac:spMkLst>
        </pc:spChg>
        <pc:spChg chg="add replST">
          <ac:chgData name="Josiane Morinville" userId="236f0ba7-9103-4357-85b2-dc1f5839a75b" providerId="ADAL" clId="{3C8E2BE9-76CF-4A4E-B8AE-8C811037962F}" dt="2023-05-23T13:48:37.087" v="2764"/>
          <ac:spMkLst>
            <pc:docMk/>
            <pc:sldMk cId="3415223749" sldId="364"/>
            <ac:spMk id="42003" creationId="{9F4444CE-BC8D-4D61-B303-4C05614E62AB}"/>
          </ac:spMkLst>
        </pc:spChg>
        <pc:spChg chg="add replST">
          <ac:chgData name="Josiane Morinville" userId="236f0ba7-9103-4357-85b2-dc1f5839a75b" providerId="ADAL" clId="{3C8E2BE9-76CF-4A4E-B8AE-8C811037962F}" dt="2023-05-23T13:48:37.092" v="2766"/>
          <ac:spMkLst>
            <pc:docMk/>
            <pc:sldMk cId="3415223749" sldId="364"/>
            <ac:spMk id="42005" creationId="{73772B81-181F-48B7-8826-4D9686D15DF5}"/>
          </ac:spMkLst>
        </pc:spChg>
        <pc:spChg chg="add replST">
          <ac:chgData name="Josiane Morinville" userId="236f0ba7-9103-4357-85b2-dc1f5839a75b" providerId="ADAL" clId="{3C8E2BE9-76CF-4A4E-B8AE-8C811037962F}" dt="2023-05-23T13:48:37.095" v="2767"/>
          <ac:spMkLst>
            <pc:docMk/>
            <pc:sldMk cId="3415223749" sldId="364"/>
            <ac:spMk id="42007" creationId="{B2205F6E-03C6-4E92-877C-E2482F6599AA}"/>
          </ac:spMkLst>
        </pc:spChg>
        <pc:graphicFrameChg chg="del mod modGraphic">
          <ac:chgData name="Josiane Morinville" userId="236f0ba7-9103-4357-85b2-dc1f5839a75b" providerId="ADAL" clId="{3C8E2BE9-76CF-4A4E-B8AE-8C811037962F}" dt="2023-05-23T13:34:18.944" v="2232" actId="478"/>
          <ac:graphicFrameMkLst>
            <pc:docMk/>
            <pc:sldMk cId="3415223749" sldId="364"/>
            <ac:graphicFrameMk id="41988" creationId="{1B247CE4-D315-7353-566A-EC2B5429D5F0}"/>
          </ac:graphicFrameMkLst>
        </pc:graphicFrameChg>
        <pc:graphicFrameChg chg="add mod replST">
          <ac:chgData name="Josiane Morinville" userId="236f0ba7-9103-4357-85b2-dc1f5839a75b" providerId="ADAL" clId="{3C8E2BE9-76CF-4A4E-B8AE-8C811037962F}" dt="2023-05-23T13:59:52.763" v="2879" actId="20577"/>
          <ac:graphicFrameMkLst>
            <pc:docMk/>
            <pc:sldMk cId="3415223749" sldId="364"/>
            <ac:graphicFrameMk id="41999" creationId="{52107A3A-945E-8904-F999-E84E0F6F9D84}"/>
          </ac:graphicFrameMkLst>
        </pc:graphicFrameChg>
        <pc:picChg chg="add del mod">
          <ac:chgData name="Josiane Morinville" userId="236f0ba7-9103-4357-85b2-dc1f5839a75b" providerId="ADAL" clId="{3C8E2BE9-76CF-4A4E-B8AE-8C811037962F}" dt="2023-05-23T13:35:07.429" v="2241" actId="478"/>
          <ac:picMkLst>
            <pc:docMk/>
            <pc:sldMk cId="3415223749" sldId="364"/>
            <ac:picMk id="1026" creationId="{4B07D1D1-0109-E702-7E06-0FBDDC47E0CE}"/>
          </ac:picMkLst>
        </pc:picChg>
      </pc:sldChg>
      <pc:sldChg chg="addSp delSp modSp add mod setBg setClrOvrMap">
        <pc:chgData name="Josiane Morinville" userId="236f0ba7-9103-4357-85b2-dc1f5839a75b" providerId="ADAL" clId="{3C8E2BE9-76CF-4A4E-B8AE-8C811037962F}" dt="2023-05-23T14:00:51.251" v="2889" actId="113"/>
        <pc:sldMkLst>
          <pc:docMk/>
          <pc:sldMk cId="1822681349" sldId="365"/>
        </pc:sldMkLst>
        <pc:spChg chg="mod replST">
          <ac:chgData name="Josiane Morinville" userId="236f0ba7-9103-4357-85b2-dc1f5839a75b" providerId="ADAL" clId="{3C8E2BE9-76CF-4A4E-B8AE-8C811037962F}" dt="2023-05-23T14:00:51.251" v="2889" actId="113"/>
          <ac:spMkLst>
            <pc:docMk/>
            <pc:sldMk cId="1822681349" sldId="365"/>
            <ac:spMk id="2" creationId="{02359338-6AD8-41A8-879C-E22A6824844E}"/>
          </ac:spMkLst>
        </pc:spChg>
        <pc:spChg chg="mod replST">
          <ac:chgData name="Josiane Morinville" userId="236f0ba7-9103-4357-85b2-dc1f5839a75b" providerId="ADAL" clId="{3C8E2BE9-76CF-4A4E-B8AE-8C811037962F}" dt="2023-05-23T13:59:15.052" v="2872"/>
          <ac:spMkLst>
            <pc:docMk/>
            <pc:sldMk cId="1822681349" sldId="365"/>
            <ac:spMk id="3" creationId="{2CEE38D5-ECFE-49D5-837F-7369A14A3C88}"/>
          </ac:spMkLst>
        </pc:spChg>
        <pc:spChg chg="del replST">
          <ac:chgData name="Josiane Morinville" userId="236f0ba7-9103-4357-85b2-dc1f5839a75b" providerId="ADAL" clId="{3C8E2BE9-76CF-4A4E-B8AE-8C811037962F}" dt="2023-05-23T13:53:44.602" v="2844" actId="26606"/>
          <ac:spMkLst>
            <pc:docMk/>
            <pc:sldMk cId="1822681349" sldId="365"/>
            <ac:spMk id="10" creationId="{C2C29CB1-9F74-4879-A6AF-AEA67B6F1F4D}"/>
          </ac:spMkLst>
        </pc:spChg>
        <pc:spChg chg="del replST">
          <ac:chgData name="Josiane Morinville" userId="236f0ba7-9103-4357-85b2-dc1f5839a75b" providerId="ADAL" clId="{3C8E2BE9-76CF-4A4E-B8AE-8C811037962F}" dt="2023-05-23T13:53:44.602" v="2844" actId="26606"/>
          <ac:spMkLst>
            <pc:docMk/>
            <pc:sldMk cId="1822681349" sldId="365"/>
            <ac:spMk id="11" creationId="{E80B86A7-A1EC-475B-9166-88902B033A38}"/>
          </ac:spMkLst>
        </pc:spChg>
        <pc:spChg chg="del replST">
          <ac:chgData name="Josiane Morinville" userId="236f0ba7-9103-4357-85b2-dc1f5839a75b" providerId="ADAL" clId="{3C8E2BE9-76CF-4A4E-B8AE-8C811037962F}" dt="2023-05-23T13:53:44.602" v="2844" actId="26606"/>
          <ac:spMkLst>
            <pc:docMk/>
            <pc:sldMk cId="1822681349" sldId="365"/>
            <ac:spMk id="12" creationId="{7E2C7115-5336-410C-AD71-0F0952A2E5A7}"/>
          </ac:spMkLst>
        </pc:spChg>
        <pc:spChg chg="add del">
          <ac:chgData name="Josiane Morinville" userId="236f0ba7-9103-4357-85b2-dc1f5839a75b" providerId="ADAL" clId="{3C8E2BE9-76CF-4A4E-B8AE-8C811037962F}" dt="2023-05-23T13:54:14.771" v="2848" actId="26606"/>
          <ac:spMkLst>
            <pc:docMk/>
            <pc:sldMk cId="1822681349" sldId="365"/>
            <ac:spMk id="22" creationId="{86C16C40-7C29-4ACC-B851-7E08E459B596}"/>
          </ac:spMkLst>
        </pc:spChg>
        <pc:spChg chg="add replST">
          <ac:chgData name="Josiane Morinville" userId="236f0ba7-9103-4357-85b2-dc1f5839a75b" providerId="ADAL" clId="{3C8E2BE9-76CF-4A4E-B8AE-8C811037962F}" dt="2023-05-23T13:59:15.044" v="2869"/>
          <ac:spMkLst>
            <pc:docMk/>
            <pc:sldMk cId="1822681349" sldId="365"/>
            <ac:spMk id="26" creationId="{266F638A-E405-4AC0-B984-72E5813B0DD1}"/>
          </ac:spMkLst>
        </pc:spChg>
        <pc:spChg chg="add replST">
          <ac:chgData name="Josiane Morinville" userId="236f0ba7-9103-4357-85b2-dc1f5839a75b" providerId="ADAL" clId="{3C8E2BE9-76CF-4A4E-B8AE-8C811037962F}" dt="2023-05-23T13:59:15.055" v="2873"/>
          <ac:spMkLst>
            <pc:docMk/>
            <pc:sldMk cId="1822681349" sldId="365"/>
            <ac:spMk id="32" creationId="{27B538D5-95DB-47ED-9CB4-34AE5BF78E6B}"/>
          </ac:spMkLst>
        </pc:spChg>
        <pc:spChg chg="add replST">
          <ac:chgData name="Josiane Morinville" userId="236f0ba7-9103-4357-85b2-dc1f5839a75b" providerId="ADAL" clId="{3C8E2BE9-76CF-4A4E-B8AE-8C811037962F}" dt="2023-05-23T13:59:15.027" v="2867"/>
          <ac:spMkLst>
            <pc:docMk/>
            <pc:sldMk cId="1822681349" sldId="365"/>
            <ac:spMk id="36" creationId="{8DF4D7F6-81B5-452A-9CE6-76D81F91D41B}"/>
          </ac:spMkLst>
        </pc:spChg>
        <pc:spChg chg="add replST">
          <ac:chgData name="Josiane Morinville" userId="236f0ba7-9103-4357-85b2-dc1f5839a75b" providerId="ADAL" clId="{3C8E2BE9-76CF-4A4E-B8AE-8C811037962F}" dt="2023-05-23T13:59:15.042" v="2868"/>
          <ac:spMkLst>
            <pc:docMk/>
            <pc:sldMk cId="1822681349" sldId="365"/>
            <ac:spMk id="37" creationId="{4600514D-20FB-4559-97DC-D1DC39E6C3DE}"/>
          </ac:spMkLst>
        </pc:spChg>
        <pc:grpChg chg="add del">
          <ac:chgData name="Josiane Morinville" userId="236f0ba7-9103-4357-85b2-dc1f5839a75b" providerId="ADAL" clId="{3C8E2BE9-76CF-4A4E-B8AE-8C811037962F}" dt="2023-05-23T13:54:14.771" v="2848" actId="26606"/>
          <ac:grpSpMkLst>
            <pc:docMk/>
            <pc:sldMk cId="1822681349" sldId="365"/>
            <ac:grpSpMk id="24" creationId="{CDD733AE-DD5E-4C77-8BCD-72BF12A06BB1}"/>
          </ac:grpSpMkLst>
        </pc:grpChg>
        <pc:cxnChg chg="add del">
          <ac:chgData name="Josiane Morinville" userId="236f0ba7-9103-4357-85b2-dc1f5839a75b" providerId="ADAL" clId="{3C8E2BE9-76CF-4A4E-B8AE-8C811037962F}" dt="2023-05-23T13:54:14.787" v="2849" actId="26606"/>
          <ac:cxnSpMkLst>
            <pc:docMk/>
            <pc:sldMk cId="1822681349" sldId="365"/>
            <ac:cxnSpMk id="17" creationId="{0B5F7E3B-C5F1-40E0-A491-558BAFBC1127}"/>
          </ac:cxnSpMkLst>
        </pc:cxnChg>
        <pc:cxnChg chg="add replST">
          <ac:chgData name="Josiane Morinville" userId="236f0ba7-9103-4357-85b2-dc1f5839a75b" providerId="ADAL" clId="{3C8E2BE9-76CF-4A4E-B8AE-8C811037962F}" dt="2023-05-23T13:59:15.047" v="2870"/>
          <ac:cxnSpMkLst>
            <pc:docMk/>
            <pc:sldMk cId="1822681349" sldId="365"/>
            <ac:cxnSpMk id="28" creationId="{7D1CBE93-B17D-4509-843C-82287C38032A}"/>
          </ac:cxnSpMkLst>
        </pc:cxnChg>
        <pc:cxnChg chg="add replST">
          <ac:chgData name="Josiane Morinville" userId="236f0ba7-9103-4357-85b2-dc1f5839a75b" providerId="ADAL" clId="{3C8E2BE9-76CF-4A4E-B8AE-8C811037962F}" dt="2023-05-23T13:59:15.049" v="2871"/>
          <ac:cxnSpMkLst>
            <pc:docMk/>
            <pc:sldMk cId="1822681349" sldId="365"/>
            <ac:cxnSpMk id="30" creationId="{AE6277B4-6A43-48AB-89B2-3442221619CC}"/>
          </ac:cxnSpMkLst>
        </pc:cxnChg>
      </pc:sldChg>
      <pc:sldMasterChg chg="modTransition modSldLayout">
        <pc:chgData name="Josiane Morinville" userId="236f0ba7-9103-4357-85b2-dc1f5839a75b" providerId="ADAL" clId="{3C8E2BE9-76CF-4A4E-B8AE-8C811037962F}" dt="2023-05-23T13:31:06.539" v="2177"/>
        <pc:sldMasterMkLst>
          <pc:docMk/>
          <pc:sldMasterMk cId="308624798" sldId="2147483976"/>
        </pc:sldMasterMkLst>
        <pc:sldLayoutChg chg="modTransition">
          <pc:chgData name="Josiane Morinville" userId="236f0ba7-9103-4357-85b2-dc1f5839a75b" providerId="ADAL" clId="{3C8E2BE9-76CF-4A4E-B8AE-8C811037962F}" dt="2023-05-23T13:31:06.539" v="2177"/>
          <pc:sldLayoutMkLst>
            <pc:docMk/>
            <pc:sldMasterMk cId="308624798" sldId="2147483976"/>
            <pc:sldLayoutMk cId="1986555933" sldId="2147483977"/>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3228859797" sldId="2147483978"/>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7959948" sldId="2147483979"/>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2069230313" sldId="2147483980"/>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3594523780" sldId="2147483981"/>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2265914866" sldId="2147483982"/>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272769498" sldId="2147483983"/>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3270387051" sldId="2147483984"/>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3637639598" sldId="2147483985"/>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156969229" sldId="2147483986"/>
          </pc:sldLayoutMkLst>
        </pc:sldLayoutChg>
        <pc:sldLayoutChg chg="modTransition">
          <pc:chgData name="Josiane Morinville" userId="236f0ba7-9103-4357-85b2-dc1f5839a75b" providerId="ADAL" clId="{3C8E2BE9-76CF-4A4E-B8AE-8C811037962F}" dt="2023-05-23T13:31:06.539" v="2177"/>
          <pc:sldLayoutMkLst>
            <pc:docMk/>
            <pc:sldMasterMk cId="308624798" sldId="2147483976"/>
            <pc:sldLayoutMk cId="3313069893" sldId="2147483987"/>
          </pc:sldLayoutMkLst>
        </pc:sldLayoutChg>
      </pc:sldMasterChg>
      <pc:sldMasterChg chg="modTransition modSldLayout">
        <pc:chgData name="Josiane Morinville" userId="236f0ba7-9103-4357-85b2-dc1f5839a75b" providerId="ADAL" clId="{3C8E2BE9-76CF-4A4E-B8AE-8C811037962F}" dt="2023-05-23T13:31:11.274" v="2185"/>
        <pc:sldMasterMkLst>
          <pc:docMk/>
          <pc:sldMasterMk cId="3879062438" sldId="2147483988"/>
        </pc:sldMasterMkLst>
        <pc:sldLayoutChg chg="modTransition">
          <pc:chgData name="Josiane Morinville" userId="236f0ba7-9103-4357-85b2-dc1f5839a75b" providerId="ADAL" clId="{3C8E2BE9-76CF-4A4E-B8AE-8C811037962F}" dt="2023-05-23T13:31:11.274" v="2185"/>
          <pc:sldLayoutMkLst>
            <pc:docMk/>
            <pc:sldMasterMk cId="3879062438" sldId="2147483988"/>
            <pc:sldLayoutMk cId="2714192353" sldId="2147483995"/>
          </pc:sldLayoutMkLst>
        </pc:sldLayoutChg>
        <pc:sldLayoutChg chg="modTransition">
          <pc:chgData name="Josiane Morinville" userId="236f0ba7-9103-4357-85b2-dc1f5839a75b" providerId="ADAL" clId="{3C8E2BE9-76CF-4A4E-B8AE-8C811037962F}" dt="2023-05-23T13:31:11.274" v="2185"/>
          <pc:sldLayoutMkLst>
            <pc:docMk/>
            <pc:sldMasterMk cId="3879062438" sldId="2147483988"/>
            <pc:sldLayoutMk cId="84797819" sldId="2147483997"/>
          </pc:sldLayoutMkLst>
        </pc:sldLayoutChg>
      </pc:sldMasterChg>
      <pc:sldMasterChg chg="modTransition modSldLayout">
        <pc:chgData name="Josiane Morinville" userId="236f0ba7-9103-4357-85b2-dc1f5839a75b" providerId="ADAL" clId="{3C8E2BE9-76CF-4A4E-B8AE-8C811037962F}" dt="2023-05-23T13:31:24.351" v="2190"/>
        <pc:sldMasterMkLst>
          <pc:docMk/>
          <pc:sldMasterMk cId="985027659" sldId="2147484000"/>
        </pc:sldMasterMkLst>
        <pc:sldLayoutChg chg="modTransition">
          <pc:chgData name="Josiane Morinville" userId="236f0ba7-9103-4357-85b2-dc1f5839a75b" providerId="ADAL" clId="{3C8E2BE9-76CF-4A4E-B8AE-8C811037962F}" dt="2023-05-23T13:31:24.351" v="2190"/>
          <pc:sldLayoutMkLst>
            <pc:docMk/>
            <pc:sldMasterMk cId="985027659" sldId="2147484000"/>
            <pc:sldLayoutMk cId="2397111308" sldId="2147484007"/>
          </pc:sldLayoutMkLst>
        </pc:sldLayoutChg>
        <pc:sldLayoutChg chg="modTransition">
          <pc:chgData name="Josiane Morinville" userId="236f0ba7-9103-4357-85b2-dc1f5839a75b" providerId="ADAL" clId="{3C8E2BE9-76CF-4A4E-B8AE-8C811037962F}" dt="2023-05-23T13:31:24.351" v="2190"/>
          <pc:sldLayoutMkLst>
            <pc:docMk/>
            <pc:sldMasterMk cId="985027659" sldId="2147484000"/>
            <pc:sldLayoutMk cId="3488210312" sldId="2147484009"/>
          </pc:sldLayoutMkLst>
        </pc:sldLayoutChg>
      </pc:sldMasterChg>
      <pc:sldMasterChg chg="modTransition modSldLayout">
        <pc:chgData name="Josiane Morinville" userId="236f0ba7-9103-4357-85b2-dc1f5839a75b" providerId="ADAL" clId="{3C8E2BE9-76CF-4A4E-B8AE-8C811037962F}" dt="2023-05-23T13:31:28.789" v="2191"/>
        <pc:sldMasterMkLst>
          <pc:docMk/>
          <pc:sldMasterMk cId="2543445469" sldId="2147484011"/>
        </pc:sldMasterMkLst>
        <pc:sldLayoutChg chg="modTransition">
          <pc:chgData name="Josiane Morinville" userId="236f0ba7-9103-4357-85b2-dc1f5839a75b" providerId="ADAL" clId="{3C8E2BE9-76CF-4A4E-B8AE-8C811037962F}" dt="2023-05-23T13:31:28.789" v="2191"/>
          <pc:sldLayoutMkLst>
            <pc:docMk/>
            <pc:sldMasterMk cId="2543445469" sldId="2147484011"/>
            <pc:sldLayoutMk cId="1901722868" sldId="2147484013"/>
          </pc:sldLayoutMkLst>
        </pc:sldLayoutChg>
        <pc:sldLayoutChg chg="modTransition">
          <pc:chgData name="Josiane Morinville" userId="236f0ba7-9103-4357-85b2-dc1f5839a75b" providerId="ADAL" clId="{3C8E2BE9-76CF-4A4E-B8AE-8C811037962F}" dt="2023-05-23T13:31:28.789" v="2191"/>
          <pc:sldLayoutMkLst>
            <pc:docMk/>
            <pc:sldMasterMk cId="2543445469" sldId="2147484011"/>
            <pc:sldLayoutMk cId="37351788" sldId="2147484017"/>
          </pc:sldLayoutMkLst>
        </pc:sldLayoutChg>
        <pc:sldLayoutChg chg="modTransition">
          <pc:chgData name="Josiane Morinville" userId="236f0ba7-9103-4357-85b2-dc1f5839a75b" providerId="ADAL" clId="{3C8E2BE9-76CF-4A4E-B8AE-8C811037962F}" dt="2023-05-23T13:31:28.789" v="2191"/>
          <pc:sldLayoutMkLst>
            <pc:docMk/>
            <pc:sldMasterMk cId="2543445469" sldId="2147484011"/>
            <pc:sldLayoutMk cId="3208356244" sldId="2147484018"/>
          </pc:sldLayoutMkLst>
        </pc:sldLayoutChg>
      </pc:sldMasterChg>
      <pc:sldMasterChg chg="modTransition modSldLayout">
        <pc:chgData name="Josiane Morinville" userId="236f0ba7-9103-4357-85b2-dc1f5839a75b" providerId="ADAL" clId="{3C8E2BE9-76CF-4A4E-B8AE-8C811037962F}" dt="2023-05-23T13:31:30.748" v="2193"/>
        <pc:sldMasterMkLst>
          <pc:docMk/>
          <pc:sldMasterMk cId="1561425270" sldId="2147484023"/>
        </pc:sldMasterMkLst>
        <pc:sldLayoutChg chg="modTransition">
          <pc:chgData name="Josiane Morinville" userId="236f0ba7-9103-4357-85b2-dc1f5839a75b" providerId="ADAL" clId="{3C8E2BE9-76CF-4A4E-B8AE-8C811037962F}" dt="2023-05-23T13:31:30.748" v="2193"/>
          <pc:sldLayoutMkLst>
            <pc:docMk/>
            <pc:sldMasterMk cId="1561425270" sldId="2147484023"/>
            <pc:sldLayoutMk cId="2409773248" sldId="2147484025"/>
          </pc:sldLayoutMkLst>
        </pc:sldLayoutChg>
        <pc:sldLayoutChg chg="modTransition">
          <pc:chgData name="Josiane Morinville" userId="236f0ba7-9103-4357-85b2-dc1f5839a75b" providerId="ADAL" clId="{3C8E2BE9-76CF-4A4E-B8AE-8C811037962F}" dt="2023-05-23T13:31:30.748" v="2193"/>
          <pc:sldLayoutMkLst>
            <pc:docMk/>
            <pc:sldMasterMk cId="1561425270" sldId="2147484023"/>
            <pc:sldLayoutMk cId="855488222" sldId="2147484029"/>
          </pc:sldLayoutMkLst>
        </pc:sldLayoutChg>
        <pc:sldLayoutChg chg="modTransition">
          <pc:chgData name="Josiane Morinville" userId="236f0ba7-9103-4357-85b2-dc1f5839a75b" providerId="ADAL" clId="{3C8E2BE9-76CF-4A4E-B8AE-8C811037962F}" dt="2023-05-23T13:31:30.748" v="2193"/>
          <pc:sldLayoutMkLst>
            <pc:docMk/>
            <pc:sldMasterMk cId="1561425270" sldId="2147484023"/>
            <pc:sldLayoutMk cId="2903541560" sldId="2147484030"/>
          </pc:sldLayoutMkLst>
        </pc:sldLayoutChg>
      </pc:sldMasterChg>
      <pc:sldMasterChg chg="modTransition modSldLayout">
        <pc:chgData name="Josiane Morinville" userId="236f0ba7-9103-4357-85b2-dc1f5839a75b" providerId="ADAL" clId="{3C8E2BE9-76CF-4A4E-B8AE-8C811037962F}" dt="2023-05-23T13:31:32.592" v="2194"/>
        <pc:sldMasterMkLst>
          <pc:docMk/>
          <pc:sldMasterMk cId="3685111363" sldId="2147484035"/>
        </pc:sldMasterMkLst>
        <pc:sldLayoutChg chg="modTransition">
          <pc:chgData name="Josiane Morinville" userId="236f0ba7-9103-4357-85b2-dc1f5839a75b" providerId="ADAL" clId="{3C8E2BE9-76CF-4A4E-B8AE-8C811037962F}" dt="2023-05-23T13:31:32.592" v="2194"/>
          <pc:sldLayoutMkLst>
            <pc:docMk/>
            <pc:sldMasterMk cId="3685111363" sldId="2147484035"/>
            <pc:sldLayoutMk cId="1769505244" sldId="2147484037"/>
          </pc:sldLayoutMkLst>
        </pc:sldLayoutChg>
        <pc:sldLayoutChg chg="modTransition">
          <pc:chgData name="Josiane Morinville" userId="236f0ba7-9103-4357-85b2-dc1f5839a75b" providerId="ADAL" clId="{3C8E2BE9-76CF-4A4E-B8AE-8C811037962F}" dt="2023-05-23T13:31:32.592" v="2194"/>
          <pc:sldLayoutMkLst>
            <pc:docMk/>
            <pc:sldMasterMk cId="3685111363" sldId="2147484035"/>
            <pc:sldLayoutMk cId="3502377059" sldId="2147484041"/>
          </pc:sldLayoutMkLst>
        </pc:sldLayoutChg>
        <pc:sldLayoutChg chg="modTransition">
          <pc:chgData name="Josiane Morinville" userId="236f0ba7-9103-4357-85b2-dc1f5839a75b" providerId="ADAL" clId="{3C8E2BE9-76CF-4A4E-B8AE-8C811037962F}" dt="2023-05-23T13:31:32.592" v="2194"/>
          <pc:sldLayoutMkLst>
            <pc:docMk/>
            <pc:sldMasterMk cId="3685111363" sldId="2147484035"/>
            <pc:sldLayoutMk cId="1835798971" sldId="2147484042"/>
          </pc:sldLayoutMkLst>
        </pc:sldLayoutChg>
      </pc:sldMasterChg>
      <pc:sldMasterChg chg="modTransition modSldLayout">
        <pc:chgData name="Josiane Morinville" userId="236f0ba7-9103-4357-85b2-dc1f5839a75b" providerId="ADAL" clId="{3C8E2BE9-76CF-4A4E-B8AE-8C811037962F}" dt="2023-05-23T13:31:37.274" v="2195"/>
        <pc:sldMasterMkLst>
          <pc:docMk/>
          <pc:sldMasterMk cId="2277883739" sldId="2147484047"/>
        </pc:sldMasterMkLst>
        <pc:sldLayoutChg chg="modTransition">
          <pc:chgData name="Josiane Morinville" userId="236f0ba7-9103-4357-85b2-dc1f5839a75b" providerId="ADAL" clId="{3C8E2BE9-76CF-4A4E-B8AE-8C811037962F}" dt="2023-05-23T13:31:37.274" v="2195"/>
          <pc:sldLayoutMkLst>
            <pc:docMk/>
            <pc:sldMasterMk cId="2277883739" sldId="2147484047"/>
            <pc:sldLayoutMk cId="156541511" sldId="2147484049"/>
          </pc:sldLayoutMkLst>
        </pc:sldLayoutChg>
        <pc:sldLayoutChg chg="modTransition">
          <pc:chgData name="Josiane Morinville" userId="236f0ba7-9103-4357-85b2-dc1f5839a75b" providerId="ADAL" clId="{3C8E2BE9-76CF-4A4E-B8AE-8C811037962F}" dt="2023-05-23T13:31:37.274" v="2195"/>
          <pc:sldLayoutMkLst>
            <pc:docMk/>
            <pc:sldMasterMk cId="2277883739" sldId="2147484047"/>
            <pc:sldLayoutMk cId="78162695" sldId="2147484053"/>
          </pc:sldLayoutMkLst>
        </pc:sldLayoutChg>
        <pc:sldLayoutChg chg="modTransition">
          <pc:chgData name="Josiane Morinville" userId="236f0ba7-9103-4357-85b2-dc1f5839a75b" providerId="ADAL" clId="{3C8E2BE9-76CF-4A4E-B8AE-8C811037962F}" dt="2023-05-23T13:31:37.274" v="2195"/>
          <pc:sldLayoutMkLst>
            <pc:docMk/>
            <pc:sldMasterMk cId="2277883739" sldId="2147484047"/>
            <pc:sldLayoutMk cId="218752257" sldId="2147484054"/>
          </pc:sldLayoutMkLst>
        </pc:sldLayoutChg>
      </pc:sldMasterChg>
      <pc:sldMasterChg chg="modTransition modSldLayout">
        <pc:chgData name="Josiane Morinville" userId="236f0ba7-9103-4357-85b2-dc1f5839a75b" providerId="ADAL" clId="{3C8E2BE9-76CF-4A4E-B8AE-8C811037962F}" dt="2023-05-23T13:31:38.883" v="2196"/>
        <pc:sldMasterMkLst>
          <pc:docMk/>
          <pc:sldMasterMk cId="2063517865" sldId="2147484059"/>
        </pc:sldMasterMkLst>
        <pc:sldLayoutChg chg="modTransition">
          <pc:chgData name="Josiane Morinville" userId="236f0ba7-9103-4357-85b2-dc1f5839a75b" providerId="ADAL" clId="{3C8E2BE9-76CF-4A4E-B8AE-8C811037962F}" dt="2023-05-23T13:31:38.883" v="2196"/>
          <pc:sldLayoutMkLst>
            <pc:docMk/>
            <pc:sldMasterMk cId="2063517865" sldId="2147484059"/>
            <pc:sldLayoutMk cId="136606108" sldId="2147484061"/>
          </pc:sldLayoutMkLst>
        </pc:sldLayoutChg>
        <pc:sldLayoutChg chg="modTransition">
          <pc:chgData name="Josiane Morinville" userId="236f0ba7-9103-4357-85b2-dc1f5839a75b" providerId="ADAL" clId="{3C8E2BE9-76CF-4A4E-B8AE-8C811037962F}" dt="2023-05-23T13:31:38.883" v="2196"/>
          <pc:sldLayoutMkLst>
            <pc:docMk/>
            <pc:sldMasterMk cId="2063517865" sldId="2147484059"/>
            <pc:sldLayoutMk cId="3759190415" sldId="2147484065"/>
          </pc:sldLayoutMkLst>
        </pc:sldLayoutChg>
        <pc:sldLayoutChg chg="modTransition">
          <pc:chgData name="Josiane Morinville" userId="236f0ba7-9103-4357-85b2-dc1f5839a75b" providerId="ADAL" clId="{3C8E2BE9-76CF-4A4E-B8AE-8C811037962F}" dt="2023-05-23T13:31:38.883" v="2196"/>
          <pc:sldLayoutMkLst>
            <pc:docMk/>
            <pc:sldMasterMk cId="2063517865" sldId="2147484059"/>
            <pc:sldLayoutMk cId="3314010889" sldId="2147484066"/>
          </pc:sldLayoutMkLst>
        </pc:sldLayoutChg>
      </pc:sldMasterChg>
      <pc:sldMasterChg chg="modTransition modSldLayout">
        <pc:chgData name="Josiane Morinville" userId="236f0ba7-9103-4357-85b2-dc1f5839a75b" providerId="ADAL" clId="{3C8E2BE9-76CF-4A4E-B8AE-8C811037962F}" dt="2023-05-23T13:31:44.148" v="2197"/>
        <pc:sldMasterMkLst>
          <pc:docMk/>
          <pc:sldMasterMk cId="729605573" sldId="2147484071"/>
        </pc:sldMasterMkLst>
        <pc:sldLayoutChg chg="modTransition">
          <pc:chgData name="Josiane Morinville" userId="236f0ba7-9103-4357-85b2-dc1f5839a75b" providerId="ADAL" clId="{3C8E2BE9-76CF-4A4E-B8AE-8C811037962F}" dt="2023-05-23T13:31:44.148" v="2197"/>
          <pc:sldLayoutMkLst>
            <pc:docMk/>
            <pc:sldMasterMk cId="729605573" sldId="2147484071"/>
            <pc:sldLayoutMk cId="3678687727" sldId="2147484073"/>
          </pc:sldLayoutMkLst>
        </pc:sldLayoutChg>
        <pc:sldLayoutChg chg="modTransition">
          <pc:chgData name="Josiane Morinville" userId="236f0ba7-9103-4357-85b2-dc1f5839a75b" providerId="ADAL" clId="{3C8E2BE9-76CF-4A4E-B8AE-8C811037962F}" dt="2023-05-23T13:31:44.148" v="2197"/>
          <pc:sldLayoutMkLst>
            <pc:docMk/>
            <pc:sldMasterMk cId="729605573" sldId="2147484071"/>
            <pc:sldLayoutMk cId="2277717424" sldId="2147484077"/>
          </pc:sldLayoutMkLst>
        </pc:sldLayoutChg>
        <pc:sldLayoutChg chg="modTransition">
          <pc:chgData name="Josiane Morinville" userId="236f0ba7-9103-4357-85b2-dc1f5839a75b" providerId="ADAL" clId="{3C8E2BE9-76CF-4A4E-B8AE-8C811037962F}" dt="2023-05-23T13:31:44.148" v="2197"/>
          <pc:sldLayoutMkLst>
            <pc:docMk/>
            <pc:sldMasterMk cId="729605573" sldId="2147484071"/>
            <pc:sldLayoutMk cId="3449212073" sldId="2147484078"/>
          </pc:sldLayoutMkLst>
        </pc:sldLayoutChg>
      </pc:sldMasterChg>
      <pc:sldMasterChg chg="modTransition modSldLayout">
        <pc:chgData name="Josiane Morinville" userId="236f0ba7-9103-4357-85b2-dc1f5839a75b" providerId="ADAL" clId="{3C8E2BE9-76CF-4A4E-B8AE-8C811037962F}" dt="2023-05-23T13:31:45.725" v="2198"/>
        <pc:sldMasterMkLst>
          <pc:docMk/>
          <pc:sldMasterMk cId="1486409634" sldId="2147484083"/>
        </pc:sldMasterMkLst>
        <pc:sldLayoutChg chg="modTransition">
          <pc:chgData name="Josiane Morinville" userId="236f0ba7-9103-4357-85b2-dc1f5839a75b" providerId="ADAL" clId="{3C8E2BE9-76CF-4A4E-B8AE-8C811037962F}" dt="2023-05-23T13:31:45.725" v="2198"/>
          <pc:sldLayoutMkLst>
            <pc:docMk/>
            <pc:sldMasterMk cId="1486409634" sldId="2147484083"/>
            <pc:sldLayoutMk cId="2811807185" sldId="2147484085"/>
          </pc:sldLayoutMkLst>
        </pc:sldLayoutChg>
        <pc:sldLayoutChg chg="modTransition">
          <pc:chgData name="Josiane Morinville" userId="236f0ba7-9103-4357-85b2-dc1f5839a75b" providerId="ADAL" clId="{3C8E2BE9-76CF-4A4E-B8AE-8C811037962F}" dt="2023-05-23T13:31:45.725" v="2198"/>
          <pc:sldLayoutMkLst>
            <pc:docMk/>
            <pc:sldMasterMk cId="1486409634" sldId="2147484083"/>
            <pc:sldLayoutMk cId="3115636099" sldId="2147484089"/>
          </pc:sldLayoutMkLst>
        </pc:sldLayoutChg>
        <pc:sldLayoutChg chg="modTransition">
          <pc:chgData name="Josiane Morinville" userId="236f0ba7-9103-4357-85b2-dc1f5839a75b" providerId="ADAL" clId="{3C8E2BE9-76CF-4A4E-B8AE-8C811037962F}" dt="2023-05-23T13:31:45.725" v="2198"/>
          <pc:sldLayoutMkLst>
            <pc:docMk/>
            <pc:sldMasterMk cId="1486409634" sldId="2147484083"/>
            <pc:sldLayoutMk cId="2819776532" sldId="2147484090"/>
          </pc:sldLayoutMkLst>
        </pc:sldLayoutChg>
      </pc:sldMasterChg>
      <pc:sldMasterChg chg="modTransition modSldLayout">
        <pc:chgData name="Josiane Morinville" userId="236f0ba7-9103-4357-85b2-dc1f5839a75b" providerId="ADAL" clId="{3C8E2BE9-76CF-4A4E-B8AE-8C811037962F}" dt="2023-05-23T13:32:12.864" v="2201"/>
        <pc:sldMasterMkLst>
          <pc:docMk/>
          <pc:sldMasterMk cId="1137859916" sldId="2147484095"/>
        </pc:sldMasterMkLst>
        <pc:sldLayoutChg chg="modTransition">
          <pc:chgData name="Josiane Morinville" userId="236f0ba7-9103-4357-85b2-dc1f5839a75b" providerId="ADAL" clId="{3C8E2BE9-76CF-4A4E-B8AE-8C811037962F}" dt="2023-05-23T13:32:12.864" v="2201"/>
          <pc:sldLayoutMkLst>
            <pc:docMk/>
            <pc:sldMasterMk cId="1137859916" sldId="2147484095"/>
            <pc:sldLayoutMk cId="2280550028" sldId="2147484097"/>
          </pc:sldLayoutMkLst>
        </pc:sldLayoutChg>
        <pc:sldLayoutChg chg="modTransition">
          <pc:chgData name="Josiane Morinville" userId="236f0ba7-9103-4357-85b2-dc1f5839a75b" providerId="ADAL" clId="{3C8E2BE9-76CF-4A4E-B8AE-8C811037962F}" dt="2023-05-23T13:32:12.864" v="2201"/>
          <pc:sldLayoutMkLst>
            <pc:docMk/>
            <pc:sldMasterMk cId="1137859916" sldId="2147484095"/>
            <pc:sldLayoutMk cId="204000655" sldId="2147484101"/>
          </pc:sldLayoutMkLst>
        </pc:sldLayoutChg>
        <pc:sldLayoutChg chg="modTransition">
          <pc:chgData name="Josiane Morinville" userId="236f0ba7-9103-4357-85b2-dc1f5839a75b" providerId="ADAL" clId="{3C8E2BE9-76CF-4A4E-B8AE-8C811037962F}" dt="2023-05-23T13:32:12.864" v="2201"/>
          <pc:sldLayoutMkLst>
            <pc:docMk/>
            <pc:sldMasterMk cId="1137859916" sldId="2147484095"/>
            <pc:sldLayoutMk cId="131818577" sldId="2147484102"/>
          </pc:sldLayoutMkLst>
        </pc:sldLayoutChg>
      </pc:sldMasterChg>
    </pc:docChg>
  </pc:docChgLst>
  <pc:docChgLst>
    <pc:chgData name="Josiane Morinville" userId="236f0ba7-9103-4357-85b2-dc1f5839a75b" providerId="ADAL" clId="{7F75216F-9746-4BF3-B7C3-65BD2836C3E3}"/>
    <pc:docChg chg="undo custSel addSld delSld modSld sldOrd delMainMaster">
      <pc:chgData name="Josiane Morinville" userId="236f0ba7-9103-4357-85b2-dc1f5839a75b" providerId="ADAL" clId="{7F75216F-9746-4BF3-B7C3-65BD2836C3E3}" dt="2024-05-30T12:34:31.983" v="1199"/>
      <pc:docMkLst>
        <pc:docMk/>
      </pc:docMkLst>
      <pc:sldChg chg="delSp modSp add del mod ord setBg">
        <pc:chgData name="Josiane Morinville" userId="236f0ba7-9103-4357-85b2-dc1f5839a75b" providerId="ADAL" clId="{7F75216F-9746-4BF3-B7C3-65BD2836C3E3}" dt="2024-05-29T19:38:50.189" v="1011"/>
        <pc:sldMkLst>
          <pc:docMk/>
          <pc:sldMk cId="3784089036" sldId="256"/>
        </pc:sldMkLst>
        <pc:spChg chg="mod replST">
          <ac:chgData name="Josiane Morinville" userId="236f0ba7-9103-4357-85b2-dc1f5839a75b" providerId="ADAL" clId="{7F75216F-9746-4BF3-B7C3-65BD2836C3E3}" dt="2024-05-29T19:38:50.189" v="1011"/>
          <ac:spMkLst>
            <pc:docMk/>
            <pc:sldMk cId="3784089036" sldId="256"/>
            <ac:spMk id="2" creationId="{00000000-0000-0000-0000-000000000000}"/>
          </ac:spMkLst>
        </pc:spChg>
        <pc:spChg chg="del">
          <ac:chgData name="Josiane Morinville" userId="236f0ba7-9103-4357-85b2-dc1f5839a75b" providerId="ADAL" clId="{7F75216F-9746-4BF3-B7C3-65BD2836C3E3}" dt="2024-05-29T18:42:16.979" v="80" actId="478"/>
          <ac:spMkLst>
            <pc:docMk/>
            <pc:sldMk cId="3784089036" sldId="256"/>
            <ac:spMk id="3" creationId="{00000000-0000-0000-0000-000000000000}"/>
          </ac:spMkLst>
        </pc:spChg>
      </pc:sldChg>
      <pc:sldChg chg="modSp add del mod ord modTransition setBg">
        <pc:chgData name="Josiane Morinville" userId="236f0ba7-9103-4357-85b2-dc1f5839a75b" providerId="ADAL" clId="{7F75216F-9746-4BF3-B7C3-65BD2836C3E3}" dt="2024-05-29T19:12:22.644" v="198" actId="47"/>
        <pc:sldMkLst>
          <pc:docMk/>
          <pc:sldMk cId="4075767596" sldId="257"/>
        </pc:sldMkLst>
        <pc:spChg chg="mod">
          <ac:chgData name="Josiane Morinville" userId="236f0ba7-9103-4357-85b2-dc1f5839a75b" providerId="ADAL" clId="{7F75216F-9746-4BF3-B7C3-65BD2836C3E3}" dt="2024-05-29T18:42:56.174" v="82" actId="14100"/>
          <ac:spMkLst>
            <pc:docMk/>
            <pc:sldMk cId="4075767596" sldId="257"/>
            <ac:spMk id="4" creationId="{AC6449F4-BA7B-FEC1-A89A-2B14DAB4138B}"/>
          </ac:spMkLst>
        </pc:spChg>
      </pc:sldChg>
      <pc:sldChg chg="modSp del mod">
        <pc:chgData name="Josiane Morinville" userId="236f0ba7-9103-4357-85b2-dc1f5839a75b" providerId="ADAL" clId="{7F75216F-9746-4BF3-B7C3-65BD2836C3E3}" dt="2024-05-29T18:41:41.593" v="37" actId="47"/>
        <pc:sldMkLst>
          <pc:docMk/>
          <pc:sldMk cId="1928448297" sldId="260"/>
        </pc:sldMkLst>
        <pc:spChg chg="mod">
          <ac:chgData name="Josiane Morinville" userId="236f0ba7-9103-4357-85b2-dc1f5839a75b" providerId="ADAL" clId="{7F75216F-9746-4BF3-B7C3-65BD2836C3E3}" dt="2024-05-29T18:38:30.095" v="11" actId="20577"/>
          <ac:spMkLst>
            <pc:docMk/>
            <pc:sldMk cId="1928448297" sldId="260"/>
            <ac:spMk id="2" creationId="{02359338-6AD8-41A8-879C-E22A6824844E}"/>
          </ac:spMkLst>
        </pc:spChg>
        <pc:spChg chg="mod">
          <ac:chgData name="Josiane Morinville" userId="236f0ba7-9103-4357-85b2-dc1f5839a75b" providerId="ADAL" clId="{7F75216F-9746-4BF3-B7C3-65BD2836C3E3}" dt="2024-05-29T18:39:25.294" v="28" actId="14100"/>
          <ac:spMkLst>
            <pc:docMk/>
            <pc:sldMk cId="1928448297" sldId="260"/>
            <ac:spMk id="3" creationId="{2CEE38D5-ECFE-49D5-837F-7369A14A3C88}"/>
          </ac:spMkLst>
        </pc:spChg>
      </pc:sldChg>
      <pc:sldChg chg="delSp add del ord setBg delDesignElem">
        <pc:chgData name="Josiane Morinville" userId="236f0ba7-9103-4357-85b2-dc1f5839a75b" providerId="ADAL" clId="{7F75216F-9746-4BF3-B7C3-65BD2836C3E3}" dt="2024-05-29T18:41:40.836" v="36" actId="47"/>
        <pc:sldMkLst>
          <pc:docMk/>
          <pc:sldMk cId="3326760303" sldId="261"/>
        </pc:sldMkLst>
        <pc:spChg chg="del">
          <ac:chgData name="Josiane Morinville" userId="236f0ba7-9103-4357-85b2-dc1f5839a75b" providerId="ADAL" clId="{7F75216F-9746-4BF3-B7C3-65BD2836C3E3}" dt="2024-05-29T18:38:24.377" v="3"/>
          <ac:spMkLst>
            <pc:docMk/>
            <pc:sldMk cId="3326760303" sldId="261"/>
            <ac:spMk id="10" creationId="{C2C29CB1-9F74-4879-A6AF-AEA67B6F1F4D}"/>
          </ac:spMkLst>
        </pc:spChg>
        <pc:spChg chg="del">
          <ac:chgData name="Josiane Morinville" userId="236f0ba7-9103-4357-85b2-dc1f5839a75b" providerId="ADAL" clId="{7F75216F-9746-4BF3-B7C3-65BD2836C3E3}" dt="2024-05-29T18:38:24.377" v="3"/>
          <ac:spMkLst>
            <pc:docMk/>
            <pc:sldMk cId="3326760303" sldId="261"/>
            <ac:spMk id="11" creationId="{E80B86A7-A1EC-475B-9166-88902B033A38}"/>
          </ac:spMkLst>
        </pc:spChg>
        <pc:spChg chg="del">
          <ac:chgData name="Josiane Morinville" userId="236f0ba7-9103-4357-85b2-dc1f5839a75b" providerId="ADAL" clId="{7F75216F-9746-4BF3-B7C3-65BD2836C3E3}" dt="2024-05-29T18:38:24.377" v="3"/>
          <ac:spMkLst>
            <pc:docMk/>
            <pc:sldMk cId="3326760303" sldId="261"/>
            <ac:spMk id="12" creationId="{7E2C7115-5336-410C-AD71-0F0952A2E5A7}"/>
          </ac:spMkLst>
        </pc:spChg>
      </pc:sldChg>
      <pc:sldChg chg="addSp delSp add del setBg delDesignElem">
        <pc:chgData name="Josiane Morinville" userId="236f0ba7-9103-4357-85b2-dc1f5839a75b" providerId="ADAL" clId="{7F75216F-9746-4BF3-B7C3-65BD2836C3E3}" dt="2024-05-29T18:38:42.520" v="19"/>
        <pc:sldMkLst>
          <pc:docMk/>
          <pc:sldMk cId="1675762997" sldId="262"/>
        </pc:sldMkLst>
        <pc:spChg chg="add del">
          <ac:chgData name="Josiane Morinville" userId="236f0ba7-9103-4357-85b2-dc1f5839a75b" providerId="ADAL" clId="{7F75216F-9746-4BF3-B7C3-65BD2836C3E3}" dt="2024-05-29T18:38:42.520" v="19"/>
          <ac:spMkLst>
            <pc:docMk/>
            <pc:sldMk cId="1675762997" sldId="262"/>
            <ac:spMk id="10" creationId="{C2C29CB1-9F74-4879-A6AF-AEA67B6F1F4D}"/>
          </ac:spMkLst>
        </pc:spChg>
        <pc:spChg chg="add del">
          <ac:chgData name="Josiane Morinville" userId="236f0ba7-9103-4357-85b2-dc1f5839a75b" providerId="ADAL" clId="{7F75216F-9746-4BF3-B7C3-65BD2836C3E3}" dt="2024-05-29T18:38:42.520" v="19"/>
          <ac:spMkLst>
            <pc:docMk/>
            <pc:sldMk cId="1675762997" sldId="262"/>
            <ac:spMk id="11" creationId="{E80B86A7-A1EC-475B-9166-88902B033A38}"/>
          </ac:spMkLst>
        </pc:spChg>
        <pc:spChg chg="add del">
          <ac:chgData name="Josiane Morinville" userId="236f0ba7-9103-4357-85b2-dc1f5839a75b" providerId="ADAL" clId="{7F75216F-9746-4BF3-B7C3-65BD2836C3E3}" dt="2024-05-29T18:38:42.520" v="19"/>
          <ac:spMkLst>
            <pc:docMk/>
            <pc:sldMk cId="1675762997" sldId="262"/>
            <ac:spMk id="12" creationId="{7E2C7115-5336-410C-AD71-0F0952A2E5A7}"/>
          </ac:spMkLst>
        </pc:spChg>
      </pc:sldChg>
      <pc:sldChg chg="addSp delSp add del setBg delDesignElem">
        <pc:chgData name="Josiane Morinville" userId="236f0ba7-9103-4357-85b2-dc1f5839a75b" providerId="ADAL" clId="{7F75216F-9746-4BF3-B7C3-65BD2836C3E3}" dt="2024-05-29T18:38:38.560" v="16"/>
        <pc:sldMkLst>
          <pc:docMk/>
          <pc:sldMk cId="2318453639" sldId="262"/>
        </pc:sldMkLst>
        <pc:spChg chg="add del">
          <ac:chgData name="Josiane Morinville" userId="236f0ba7-9103-4357-85b2-dc1f5839a75b" providerId="ADAL" clId="{7F75216F-9746-4BF3-B7C3-65BD2836C3E3}" dt="2024-05-29T18:38:38.560" v="16"/>
          <ac:spMkLst>
            <pc:docMk/>
            <pc:sldMk cId="2318453639" sldId="262"/>
            <ac:spMk id="10" creationId="{C2C29CB1-9F74-4879-A6AF-AEA67B6F1F4D}"/>
          </ac:spMkLst>
        </pc:spChg>
        <pc:spChg chg="add del">
          <ac:chgData name="Josiane Morinville" userId="236f0ba7-9103-4357-85b2-dc1f5839a75b" providerId="ADAL" clId="{7F75216F-9746-4BF3-B7C3-65BD2836C3E3}" dt="2024-05-29T18:38:38.560" v="16"/>
          <ac:spMkLst>
            <pc:docMk/>
            <pc:sldMk cId="2318453639" sldId="262"/>
            <ac:spMk id="11" creationId="{E80B86A7-A1EC-475B-9166-88902B033A38}"/>
          </ac:spMkLst>
        </pc:spChg>
        <pc:spChg chg="add del">
          <ac:chgData name="Josiane Morinville" userId="236f0ba7-9103-4357-85b2-dc1f5839a75b" providerId="ADAL" clId="{7F75216F-9746-4BF3-B7C3-65BD2836C3E3}" dt="2024-05-29T18:38:38.560" v="16"/>
          <ac:spMkLst>
            <pc:docMk/>
            <pc:sldMk cId="2318453639" sldId="262"/>
            <ac:spMk id="12" creationId="{7E2C7115-5336-410C-AD71-0F0952A2E5A7}"/>
          </ac:spMkLst>
        </pc:spChg>
      </pc:sldChg>
      <pc:sldChg chg="add del">
        <pc:chgData name="Josiane Morinville" userId="236f0ba7-9103-4357-85b2-dc1f5839a75b" providerId="ADAL" clId="{7F75216F-9746-4BF3-B7C3-65BD2836C3E3}" dt="2024-05-29T18:41:37.090" v="32"/>
        <pc:sldMkLst>
          <pc:docMk/>
          <pc:sldMk cId="3378461932" sldId="262"/>
        </pc:sldMkLst>
      </pc:sldChg>
      <pc:sldChg chg="modSp add mod ord">
        <pc:chgData name="Josiane Morinville" userId="236f0ba7-9103-4357-85b2-dc1f5839a75b" providerId="ADAL" clId="{7F75216F-9746-4BF3-B7C3-65BD2836C3E3}" dt="2024-05-29T19:39:17.076" v="1045" actId="27636"/>
        <pc:sldMkLst>
          <pc:docMk/>
          <pc:sldMk cId="3557337759" sldId="262"/>
        </pc:sldMkLst>
        <pc:spChg chg="mod replST">
          <ac:chgData name="Josiane Morinville" userId="236f0ba7-9103-4357-85b2-dc1f5839a75b" providerId="ADAL" clId="{7F75216F-9746-4BF3-B7C3-65BD2836C3E3}" dt="2024-05-29T19:38:50.196" v="1012"/>
          <ac:spMkLst>
            <pc:docMk/>
            <pc:sldMk cId="3557337759" sldId="262"/>
            <ac:spMk id="2" creationId="{02359338-6AD8-41A8-879C-E22A6824844E}"/>
          </ac:spMkLst>
        </pc:spChg>
        <pc:spChg chg="mod replST">
          <ac:chgData name="Josiane Morinville" userId="236f0ba7-9103-4357-85b2-dc1f5839a75b" providerId="ADAL" clId="{7F75216F-9746-4BF3-B7C3-65BD2836C3E3}" dt="2024-05-29T19:39:17.076" v="1045" actId="27636"/>
          <ac:spMkLst>
            <pc:docMk/>
            <pc:sldMk cId="3557337759" sldId="262"/>
            <ac:spMk id="3" creationId="{2CEE38D5-ECFE-49D5-837F-7369A14A3C88}"/>
          </ac:spMkLst>
        </pc:spChg>
      </pc:sldChg>
      <pc:sldChg chg="modSp add mod">
        <pc:chgData name="Josiane Morinville" userId="236f0ba7-9103-4357-85b2-dc1f5839a75b" providerId="ADAL" clId="{7F75216F-9746-4BF3-B7C3-65BD2836C3E3}" dt="2024-05-29T19:39:23.121" v="1047" actId="27636"/>
        <pc:sldMkLst>
          <pc:docMk/>
          <pc:sldMk cId="3772810827" sldId="263"/>
        </pc:sldMkLst>
        <pc:spChg chg="mod replST">
          <ac:chgData name="Josiane Morinville" userId="236f0ba7-9103-4357-85b2-dc1f5839a75b" providerId="ADAL" clId="{7F75216F-9746-4BF3-B7C3-65BD2836C3E3}" dt="2024-05-29T19:38:50.200" v="1014"/>
          <ac:spMkLst>
            <pc:docMk/>
            <pc:sldMk cId="3772810827" sldId="263"/>
            <ac:spMk id="2" creationId="{02359338-6AD8-41A8-879C-E22A6824844E}"/>
          </ac:spMkLst>
        </pc:spChg>
        <pc:spChg chg="mod replST">
          <ac:chgData name="Josiane Morinville" userId="236f0ba7-9103-4357-85b2-dc1f5839a75b" providerId="ADAL" clId="{7F75216F-9746-4BF3-B7C3-65BD2836C3E3}" dt="2024-05-29T19:39:23.121" v="1047" actId="27636"/>
          <ac:spMkLst>
            <pc:docMk/>
            <pc:sldMk cId="3772810827" sldId="263"/>
            <ac:spMk id="3" creationId="{2CEE38D5-ECFE-49D5-837F-7369A14A3C88}"/>
          </ac:spMkLst>
        </pc:spChg>
      </pc:sldChg>
      <pc:sldChg chg="modSp add mod">
        <pc:chgData name="Josiane Morinville" userId="236f0ba7-9103-4357-85b2-dc1f5839a75b" providerId="ADAL" clId="{7F75216F-9746-4BF3-B7C3-65BD2836C3E3}" dt="2024-05-30T12:34:08.581" v="1187" actId="20577"/>
        <pc:sldMkLst>
          <pc:docMk/>
          <pc:sldMk cId="3160718474" sldId="264"/>
        </pc:sldMkLst>
        <pc:spChg chg="mod replST">
          <ac:chgData name="Josiane Morinville" userId="236f0ba7-9103-4357-85b2-dc1f5839a75b" providerId="ADAL" clId="{7F75216F-9746-4BF3-B7C3-65BD2836C3E3}" dt="2024-05-29T19:38:50.203" v="1016"/>
          <ac:spMkLst>
            <pc:docMk/>
            <pc:sldMk cId="3160718474" sldId="264"/>
            <ac:spMk id="2" creationId="{02359338-6AD8-41A8-879C-E22A6824844E}"/>
          </ac:spMkLst>
        </pc:spChg>
        <pc:spChg chg="mod replST">
          <ac:chgData name="Josiane Morinville" userId="236f0ba7-9103-4357-85b2-dc1f5839a75b" providerId="ADAL" clId="{7F75216F-9746-4BF3-B7C3-65BD2836C3E3}" dt="2024-05-30T12:34:08.581" v="1187" actId="20577"/>
          <ac:spMkLst>
            <pc:docMk/>
            <pc:sldMk cId="3160718474" sldId="264"/>
            <ac:spMk id="3" creationId="{2CEE38D5-ECFE-49D5-837F-7369A14A3C88}"/>
          </ac:spMkLst>
        </pc:spChg>
      </pc:sldChg>
      <pc:sldChg chg="modSp new mod">
        <pc:chgData name="Josiane Morinville" userId="236f0ba7-9103-4357-85b2-dc1f5839a75b" providerId="ADAL" clId="{7F75216F-9746-4BF3-B7C3-65BD2836C3E3}" dt="2024-05-30T12:34:31.983" v="1199"/>
        <pc:sldMkLst>
          <pc:docMk/>
          <pc:sldMk cId="773418830" sldId="265"/>
        </pc:sldMkLst>
        <pc:spChg chg="mod replST">
          <ac:chgData name="Josiane Morinville" userId="236f0ba7-9103-4357-85b2-dc1f5839a75b" providerId="ADAL" clId="{7F75216F-9746-4BF3-B7C3-65BD2836C3E3}" dt="2024-05-30T12:34:31.983" v="1199"/>
          <ac:spMkLst>
            <pc:docMk/>
            <pc:sldMk cId="773418830" sldId="265"/>
            <ac:spMk id="2" creationId="{90B168DD-4FDB-C36C-F257-74EB46FE6783}"/>
          </ac:spMkLst>
        </pc:spChg>
        <pc:spChg chg="mod replST">
          <ac:chgData name="Josiane Morinville" userId="236f0ba7-9103-4357-85b2-dc1f5839a75b" providerId="ADAL" clId="{7F75216F-9746-4BF3-B7C3-65BD2836C3E3}" dt="2024-05-30T12:34:24.729" v="1196" actId="27636"/>
          <ac:spMkLst>
            <pc:docMk/>
            <pc:sldMk cId="773418830" sldId="265"/>
            <ac:spMk id="3" creationId="{5DC44BA6-A609-9733-C9AC-3EB1256317A8}"/>
          </ac:spMkLst>
        </pc:spChg>
      </pc:sldChg>
      <pc:sldChg chg="del">
        <pc:chgData name="Josiane Morinville" userId="236f0ba7-9103-4357-85b2-dc1f5839a75b" providerId="ADAL" clId="{7F75216F-9746-4BF3-B7C3-65BD2836C3E3}" dt="2024-05-29T18:23:54.964" v="0" actId="47"/>
        <pc:sldMkLst>
          <pc:docMk/>
          <pc:sldMk cId="0" sldId="343"/>
        </pc:sldMkLst>
      </pc:sldChg>
      <pc:sldChg chg="del">
        <pc:chgData name="Josiane Morinville" userId="236f0ba7-9103-4357-85b2-dc1f5839a75b" providerId="ADAL" clId="{7F75216F-9746-4BF3-B7C3-65BD2836C3E3}" dt="2024-05-29T18:23:54.964" v="0" actId="47"/>
        <pc:sldMkLst>
          <pc:docMk/>
          <pc:sldMk cId="0" sldId="348"/>
        </pc:sldMkLst>
      </pc:sldChg>
      <pc:sldChg chg="del">
        <pc:chgData name="Josiane Morinville" userId="236f0ba7-9103-4357-85b2-dc1f5839a75b" providerId="ADAL" clId="{7F75216F-9746-4BF3-B7C3-65BD2836C3E3}" dt="2024-05-29T18:23:54.964" v="0" actId="47"/>
        <pc:sldMkLst>
          <pc:docMk/>
          <pc:sldMk cId="0" sldId="349"/>
        </pc:sldMkLst>
      </pc:sldChg>
      <pc:sldChg chg="del">
        <pc:chgData name="Josiane Morinville" userId="236f0ba7-9103-4357-85b2-dc1f5839a75b" providerId="ADAL" clId="{7F75216F-9746-4BF3-B7C3-65BD2836C3E3}" dt="2024-05-29T18:23:54.964" v="0" actId="47"/>
        <pc:sldMkLst>
          <pc:docMk/>
          <pc:sldMk cId="0" sldId="350"/>
        </pc:sldMkLst>
      </pc:sldChg>
      <pc:sldChg chg="del">
        <pc:chgData name="Josiane Morinville" userId="236f0ba7-9103-4357-85b2-dc1f5839a75b" providerId="ADAL" clId="{7F75216F-9746-4BF3-B7C3-65BD2836C3E3}" dt="2024-05-29T18:23:54.964" v="0" actId="47"/>
        <pc:sldMkLst>
          <pc:docMk/>
          <pc:sldMk cId="0" sldId="358"/>
        </pc:sldMkLst>
      </pc:sldChg>
      <pc:sldChg chg="del">
        <pc:chgData name="Josiane Morinville" userId="236f0ba7-9103-4357-85b2-dc1f5839a75b" providerId="ADAL" clId="{7F75216F-9746-4BF3-B7C3-65BD2836C3E3}" dt="2024-05-29T18:23:54.964" v="0" actId="47"/>
        <pc:sldMkLst>
          <pc:docMk/>
          <pc:sldMk cId="221202917" sldId="359"/>
        </pc:sldMkLst>
      </pc:sldChg>
      <pc:sldChg chg="del">
        <pc:chgData name="Josiane Morinville" userId="236f0ba7-9103-4357-85b2-dc1f5839a75b" providerId="ADAL" clId="{7F75216F-9746-4BF3-B7C3-65BD2836C3E3}" dt="2024-05-29T18:23:54.964" v="0" actId="47"/>
        <pc:sldMkLst>
          <pc:docMk/>
          <pc:sldMk cId="3524923408" sldId="360"/>
        </pc:sldMkLst>
      </pc:sldChg>
      <pc:sldChg chg="del">
        <pc:chgData name="Josiane Morinville" userId="236f0ba7-9103-4357-85b2-dc1f5839a75b" providerId="ADAL" clId="{7F75216F-9746-4BF3-B7C3-65BD2836C3E3}" dt="2024-05-29T18:23:54.964" v="0" actId="47"/>
        <pc:sldMkLst>
          <pc:docMk/>
          <pc:sldMk cId="1056624752" sldId="361"/>
        </pc:sldMkLst>
      </pc:sldChg>
      <pc:sldChg chg="del">
        <pc:chgData name="Josiane Morinville" userId="236f0ba7-9103-4357-85b2-dc1f5839a75b" providerId="ADAL" clId="{7F75216F-9746-4BF3-B7C3-65BD2836C3E3}" dt="2024-05-29T18:23:54.964" v="0" actId="47"/>
        <pc:sldMkLst>
          <pc:docMk/>
          <pc:sldMk cId="404611935" sldId="362"/>
        </pc:sldMkLst>
      </pc:sldChg>
      <pc:sldChg chg="del">
        <pc:chgData name="Josiane Morinville" userId="236f0ba7-9103-4357-85b2-dc1f5839a75b" providerId="ADAL" clId="{7F75216F-9746-4BF3-B7C3-65BD2836C3E3}" dt="2024-05-29T18:23:54.964" v="0" actId="47"/>
        <pc:sldMkLst>
          <pc:docMk/>
          <pc:sldMk cId="2844784663" sldId="363"/>
        </pc:sldMkLst>
      </pc:sldChg>
      <pc:sldChg chg="del">
        <pc:chgData name="Josiane Morinville" userId="236f0ba7-9103-4357-85b2-dc1f5839a75b" providerId="ADAL" clId="{7F75216F-9746-4BF3-B7C3-65BD2836C3E3}" dt="2024-05-29T18:23:54.964" v="0" actId="47"/>
        <pc:sldMkLst>
          <pc:docMk/>
          <pc:sldMk cId="3415223749" sldId="364"/>
        </pc:sldMkLst>
      </pc:sldChg>
      <pc:sldChg chg="del">
        <pc:chgData name="Josiane Morinville" userId="236f0ba7-9103-4357-85b2-dc1f5839a75b" providerId="ADAL" clId="{7F75216F-9746-4BF3-B7C3-65BD2836C3E3}" dt="2024-05-29T18:24:24.288" v="1" actId="47"/>
        <pc:sldMkLst>
          <pc:docMk/>
          <pc:sldMk cId="1822681349" sldId="365"/>
        </pc:sldMkLst>
      </pc:sldChg>
      <pc:sldMasterChg chg="del delSldLayout">
        <pc:chgData name="Josiane Morinville" userId="236f0ba7-9103-4357-85b2-dc1f5839a75b" providerId="ADAL" clId="{7F75216F-9746-4BF3-B7C3-65BD2836C3E3}" dt="2024-05-29T18:41:41.593" v="37" actId="47"/>
        <pc:sldMasterMkLst>
          <pc:docMk/>
          <pc:sldMasterMk cId="1137859916" sldId="2147484095"/>
        </pc:sldMasterMkLst>
        <pc:sldLayoutChg chg="del">
          <pc:chgData name="Josiane Morinville" userId="236f0ba7-9103-4357-85b2-dc1f5839a75b" providerId="ADAL" clId="{7F75216F-9746-4BF3-B7C3-65BD2836C3E3}" dt="2024-05-29T18:41:41.593" v="37" actId="47"/>
          <pc:sldLayoutMkLst>
            <pc:docMk/>
            <pc:sldMasterMk cId="1137859916" sldId="2147484095"/>
            <pc:sldLayoutMk cId="503497751" sldId="2147484096"/>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2280550028" sldId="2147484097"/>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1601792777" sldId="2147484098"/>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3266279463" sldId="2147484099"/>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855573553" sldId="2147484100"/>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204000655" sldId="2147484101"/>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131818577" sldId="2147484102"/>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391340999" sldId="2147484103"/>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1036789879" sldId="2147484104"/>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4023208568" sldId="2147484105"/>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1759267806" sldId="2147484106"/>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4262255545" sldId="2147484107"/>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4078318107" sldId="2147484108"/>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1644996117" sldId="2147484109"/>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2265190621" sldId="2147484110"/>
          </pc:sldLayoutMkLst>
        </pc:sldLayoutChg>
        <pc:sldLayoutChg chg="del">
          <pc:chgData name="Josiane Morinville" userId="236f0ba7-9103-4357-85b2-dc1f5839a75b" providerId="ADAL" clId="{7F75216F-9746-4BF3-B7C3-65BD2836C3E3}" dt="2024-05-29T18:41:41.593" v="37" actId="47"/>
          <pc:sldLayoutMkLst>
            <pc:docMk/>
            <pc:sldMasterMk cId="1137859916" sldId="2147484095"/>
            <pc:sldLayoutMk cId="1642701036" sldId="2147484111"/>
          </pc:sldLayoutMkLst>
        </pc:sldLayoutChg>
      </pc:sldMasterChg>
    </pc:docChg>
  </pc:docChgLst>
  <pc:docChgLst>
    <pc:chgData name="Josiane Morinville" userId="236f0ba7-9103-4357-85b2-dc1f5839a75b" providerId="ADAL" clId="{F8C40020-84AE-4FE3-8497-0E29D2AC079F}"/>
    <pc:docChg chg="custSel modSld">
      <pc:chgData name="Josiane Morinville" userId="236f0ba7-9103-4357-85b2-dc1f5839a75b" providerId="ADAL" clId="{F8C40020-84AE-4FE3-8497-0E29D2AC079F}" dt="2023-06-01T17:54:18.013" v="77" actId="27636"/>
      <pc:docMkLst>
        <pc:docMk/>
      </pc:docMkLst>
      <pc:sldChg chg="modSp mod">
        <pc:chgData name="Josiane Morinville" userId="236f0ba7-9103-4357-85b2-dc1f5839a75b" providerId="ADAL" clId="{F8C40020-84AE-4FE3-8497-0E29D2AC079F}" dt="2023-06-01T17:54:18.013" v="77" actId="27636"/>
        <pc:sldMkLst>
          <pc:docMk/>
          <pc:sldMk cId="0" sldId="350"/>
        </pc:sldMkLst>
        <pc:spChg chg="mod">
          <ac:chgData name="Josiane Morinville" userId="236f0ba7-9103-4357-85b2-dc1f5839a75b" providerId="ADAL" clId="{F8C40020-84AE-4FE3-8497-0E29D2AC079F}" dt="2023-06-01T17:54:18.013" v="77" actId="27636"/>
          <ac:spMkLst>
            <pc:docMk/>
            <pc:sldMk cId="0" sldId="350"/>
            <ac:spMk id="41986" creationId="{1FC44F31-7EA6-E307-68DB-00B4198FEA7A}"/>
          </ac:spMkLst>
        </pc:spChg>
      </pc:sldChg>
      <pc:sldChg chg="modSp mod">
        <pc:chgData name="Josiane Morinville" userId="236f0ba7-9103-4357-85b2-dc1f5839a75b" providerId="ADAL" clId="{F8C40020-84AE-4FE3-8497-0E29D2AC079F}" dt="2023-05-25T13:49:58.244" v="70" actId="1076"/>
        <pc:sldMkLst>
          <pc:docMk/>
          <pc:sldMk cId="1822681349" sldId="365"/>
        </pc:sldMkLst>
        <pc:spChg chg="mod">
          <ac:chgData name="Josiane Morinville" userId="236f0ba7-9103-4357-85b2-dc1f5839a75b" providerId="ADAL" clId="{F8C40020-84AE-4FE3-8497-0E29D2AC079F}" dt="2023-05-25T13:49:58.244" v="70" actId="1076"/>
          <ac:spMkLst>
            <pc:docMk/>
            <pc:sldMk cId="1822681349" sldId="365"/>
            <ac:spMk id="3" creationId="{2CEE38D5-ECFE-49D5-837F-7369A14A3C8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259E7B-8D5E-45B4-AD24-8EFB3540BD2F}" type="datetimeFigureOut">
              <a:rPr lang="fr-CA" smtClean="0"/>
              <a:t>2024-05-30</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BA84DB-10D9-491B-9F73-E4E72A401983}" type="slidenum">
              <a:rPr lang="fr-CA" smtClean="0"/>
              <a:t>‹N°›</a:t>
            </a:fld>
            <a:endParaRPr lang="fr-CA"/>
          </a:p>
        </p:txBody>
      </p:sp>
    </p:spTree>
    <p:extLst>
      <p:ext uri="{BB962C8B-B14F-4D97-AF65-F5344CB8AC3E}">
        <p14:creationId xmlns:p14="http://schemas.microsoft.com/office/powerpoint/2010/main" val="767154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800" kern="100" dirty="0">
                <a:effectLst/>
                <a:latin typeface="Calibri" panose="020F0502020204030204" pitchFamily="34" charset="0"/>
                <a:ea typeface="Calibri" panose="020F0502020204030204" pitchFamily="34" charset="0"/>
                <a:cs typeface="Times New Roman" panose="02020603050405020304" pitchFamily="18" charset="0"/>
              </a:rPr>
              <a:t>Bonjour à tous et bienvenue à cette formation en ligne sur la gestion positive des comportements. Vous avez sans doute entendu parler de cette approche qui vise à prévenir et à réduire les problèmes de comportement chez les élèves, tout en favorisant leur bien-être et leur réussite scolaire. Il existe de nombreux programmes et ressources basés sur les principes de la gestion positive, tels que le soutien au comportement positif (SCP). Dans cette formation, je vous propose de découvrir les fondements théoriques et les stratégies pratiques de la gestion positive, ainsi que des exemples concrets pour l’appliquer dans votre classe et dans votre école.</a:t>
            </a:r>
          </a:p>
          <a:p>
            <a:endParaRPr lang="fr-CA"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1199E9-64CD-4D35-829B-F0D8F3EDD8F4}"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2051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30/05/2024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591651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30/05/2024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42517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30/05/2024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85092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30/05/2024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87054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30/05/2024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6238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30/05/2024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3812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30/05/2024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08382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30/05/2024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06509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30/05/2024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37786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30/05/2024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83533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30/05/2024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590195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fr-FR" smtClean="0"/>
              <a:t>30/05/2024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4189989986"/>
      </p:ext>
    </p:extLst>
  </p:cSld>
  <p:clrMap bg1="lt1" tx1="dk1" bg2="lt2" tx2="dk2" accent1="accent1" accent2="accent2" accent3="accent3" accent4="accent4" accent5="accent5" accent6="accent6" hlink="hlink" folHlink="folHlink"/>
  <p:sldLayoutIdLst>
    <p:sldLayoutId id="2147484113" r:id="rId1"/>
    <p:sldLayoutId id="2147484114" r:id="rId2"/>
    <p:sldLayoutId id="2147484115" r:id="rId3"/>
    <p:sldLayoutId id="2147484116" r:id="rId4"/>
    <p:sldLayoutId id="2147484117" r:id="rId5"/>
    <p:sldLayoutId id="2147484118" r:id="rId6"/>
    <p:sldLayoutId id="2147484119" r:id="rId7"/>
    <p:sldLayoutId id="2147484120" r:id="rId8"/>
    <p:sldLayoutId id="2147484121" r:id="rId9"/>
    <p:sldLayoutId id="2147484122" r:id="rId10"/>
    <p:sldLayoutId id="21474841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1" y="987587"/>
            <a:ext cx="9825135" cy="1951556"/>
          </a:xfrm>
        </p:spPr>
        <p:txBody>
          <a:bodyPr/>
          <a:lstStyle/>
          <a:p>
            <a:r>
              <a:rPr lang="fr-FR" dirty="0"/>
              <a:t>Synthèse du travail du VP Convention</a:t>
            </a:r>
          </a:p>
        </p:txBody>
      </p:sp>
    </p:spTree>
    <p:extLst>
      <p:ext uri="{BB962C8B-B14F-4D97-AF65-F5344CB8AC3E}">
        <p14:creationId xmlns:p14="http://schemas.microsoft.com/office/powerpoint/2010/main" val="378408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59338-6AD8-41A8-879C-E22A6824844E}"/>
              </a:ext>
            </a:extLst>
          </p:cNvPr>
          <p:cNvSpPr>
            <a:spLocks noGrp="1"/>
          </p:cNvSpPr>
          <p:nvPr>
            <p:ph type="title"/>
            <p:custDataLst>
              <p:tags r:id="rId1"/>
            </p:custDataLst>
          </p:nvPr>
        </p:nvSpPr>
        <p:spPr>
          <a:xfrm>
            <a:off x="842596" y="0"/>
            <a:ext cx="11349403" cy="806245"/>
          </a:xfrm>
        </p:spPr>
        <p:txBody>
          <a:bodyPr>
            <a:normAutofit/>
          </a:bodyPr>
          <a:lstStyle/>
          <a:p>
            <a:pPr marL="0" indent="0" algn="ctr">
              <a:lnSpc>
                <a:spcPct val="90000"/>
              </a:lnSpc>
              <a:buNone/>
            </a:pPr>
            <a:r>
              <a:rPr lang="fr-CA" sz="4400" b="1" dirty="0"/>
              <a:t>Tâches principales réalisées</a:t>
            </a:r>
          </a:p>
        </p:txBody>
      </p:sp>
      <p:sp>
        <p:nvSpPr>
          <p:cNvPr id="3" name="Espace réservé du contenu 2">
            <a:extLst>
              <a:ext uri="{FF2B5EF4-FFF2-40B4-BE49-F238E27FC236}">
                <a16:creationId xmlns:a16="http://schemas.microsoft.com/office/drawing/2014/main" id="{2CEE38D5-ECFE-49D5-837F-7369A14A3C88}"/>
              </a:ext>
            </a:extLst>
          </p:cNvPr>
          <p:cNvSpPr>
            <a:spLocks noGrp="1"/>
          </p:cNvSpPr>
          <p:nvPr>
            <p:ph idx="1"/>
            <p:custDataLst>
              <p:tags r:id="rId2"/>
            </p:custDataLst>
          </p:nvPr>
        </p:nvSpPr>
        <p:spPr>
          <a:xfrm>
            <a:off x="0" y="710496"/>
            <a:ext cx="12191999" cy="6147504"/>
          </a:xfrm>
        </p:spPr>
        <p:txBody>
          <a:bodyPr>
            <a:normAutofit lnSpcReduction="10000"/>
          </a:bodyPr>
          <a:lstStyle/>
          <a:p>
            <a:pPr marL="0" indent="0">
              <a:lnSpc>
                <a:spcPct val="100000"/>
              </a:lnSpc>
              <a:buNone/>
            </a:pPr>
            <a:r>
              <a:rPr lang="fr-CA" sz="2400" b="1" dirty="0"/>
              <a:t>Assistance et conseil aux membres : </a:t>
            </a:r>
          </a:p>
          <a:p>
            <a:pPr marL="0" indent="0">
              <a:lnSpc>
                <a:spcPct val="100000"/>
              </a:lnSpc>
              <a:buNone/>
            </a:pPr>
            <a:r>
              <a:rPr lang="fr-CA" sz="1800" dirty="0"/>
              <a:t>Offrir un soutien constant aux membres concernant l’interprétation et l’application de la convention collective. Cela implique </a:t>
            </a:r>
            <a:r>
              <a:rPr lang="fr-CA" sz="1800" b="1" dirty="0"/>
              <a:t>:</a:t>
            </a:r>
          </a:p>
          <a:p>
            <a:pPr>
              <a:lnSpc>
                <a:spcPct val="100000"/>
              </a:lnSpc>
            </a:pPr>
            <a:r>
              <a:rPr lang="fr-CA" sz="1800" dirty="0"/>
              <a:t>Répondre à un volume important de demandes d’information, provenant de sources variées (courriel, téléphone, rencontres individuelles).</a:t>
            </a:r>
          </a:p>
          <a:p>
            <a:pPr>
              <a:lnSpc>
                <a:spcPct val="100000"/>
              </a:lnSpc>
            </a:pPr>
            <a:r>
              <a:rPr lang="fr-CA" sz="1800" dirty="0"/>
              <a:t>Analyser en détail les situations individuelles des membres, en tenant compte des spécificités de chaque cas.</a:t>
            </a:r>
          </a:p>
          <a:p>
            <a:pPr>
              <a:lnSpc>
                <a:spcPct val="100000"/>
              </a:lnSpc>
            </a:pPr>
            <a:r>
              <a:rPr lang="fr-CA" sz="1800" dirty="0"/>
              <a:t>Vulgariser des concepts juridiques complexes et fournir des explications claires et concises, adaptées au contexte.</a:t>
            </a:r>
          </a:p>
          <a:p>
            <a:pPr>
              <a:lnSpc>
                <a:spcPct val="100000"/>
              </a:lnSpc>
            </a:pPr>
            <a:r>
              <a:rPr lang="fr-CA" sz="1800" dirty="0"/>
              <a:t>S’assurer de la conformité des pratiques de l’UQAR avec la convention collective, et intervenir proactivement pour corriger les situations problématiques.</a:t>
            </a:r>
          </a:p>
          <a:p>
            <a:pPr marL="0" indent="0">
              <a:lnSpc>
                <a:spcPct val="100000"/>
              </a:lnSpc>
              <a:buNone/>
            </a:pPr>
            <a:r>
              <a:rPr lang="fr-CA" sz="2400" b="1" dirty="0"/>
              <a:t>Validation des demandes d’EQE : </a:t>
            </a:r>
          </a:p>
          <a:p>
            <a:pPr>
              <a:lnSpc>
                <a:spcPct val="100000"/>
              </a:lnSpc>
            </a:pPr>
            <a:r>
              <a:rPr lang="fr-CA" sz="1800" dirty="0"/>
              <a:t>En collaboration avec l’agent de grief, examiner minutieusement les demandes d’EQE soumises par les départements, afin de garantir leur cohérence avec les exigences de la convention.</a:t>
            </a:r>
          </a:p>
          <a:p>
            <a:pPr marL="0" indent="0">
              <a:lnSpc>
                <a:spcPct val="100000"/>
              </a:lnSpc>
              <a:buNone/>
            </a:pPr>
            <a:r>
              <a:rPr lang="fr-CA" sz="2400" b="1" dirty="0"/>
              <a:t>Représentation des membres</a:t>
            </a:r>
          </a:p>
          <a:p>
            <a:pPr>
              <a:lnSpc>
                <a:spcPct val="100000"/>
              </a:lnSpc>
            </a:pPr>
            <a:r>
              <a:rPr lang="fr-CA" sz="1800" dirty="0"/>
              <a:t>Agir comme porte-parole des membres auprès de l’UQAR, en défendant leurs intérêts et en soulevant les enjeux qui les touchent.</a:t>
            </a:r>
          </a:p>
          <a:p>
            <a:pPr>
              <a:lnSpc>
                <a:spcPct val="100000"/>
              </a:lnSpc>
            </a:pPr>
            <a:r>
              <a:rPr lang="fr-CA" sz="1800" dirty="0"/>
              <a:t>Identifier les problématiques récurrentes rencontrées par les membres.</a:t>
            </a:r>
          </a:p>
          <a:p>
            <a:pPr>
              <a:lnSpc>
                <a:spcPct val="100000"/>
              </a:lnSpc>
            </a:pPr>
            <a:r>
              <a:rPr lang="fr-CA" sz="1800" dirty="0"/>
              <a:t>Préparer et présenter des arguments clairs et convaincants lors des rencontres avec l’administration.</a:t>
            </a:r>
          </a:p>
          <a:p>
            <a:pPr>
              <a:lnSpc>
                <a:spcPct val="100000"/>
              </a:lnSpc>
            </a:pPr>
            <a:r>
              <a:rPr lang="fr-CA" sz="1800" dirty="0"/>
              <a:t>Participer activement aux comités de relations professionnelles et aux autres instances de concertation.</a:t>
            </a:r>
          </a:p>
        </p:txBody>
      </p:sp>
    </p:spTree>
    <p:extLst>
      <p:ext uri="{BB962C8B-B14F-4D97-AF65-F5344CB8AC3E}">
        <p14:creationId xmlns:p14="http://schemas.microsoft.com/office/powerpoint/2010/main" val="3557337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59338-6AD8-41A8-879C-E22A6824844E}"/>
              </a:ext>
            </a:extLst>
          </p:cNvPr>
          <p:cNvSpPr>
            <a:spLocks noGrp="1"/>
          </p:cNvSpPr>
          <p:nvPr>
            <p:ph type="title"/>
            <p:custDataLst>
              <p:tags r:id="rId1"/>
            </p:custDataLst>
          </p:nvPr>
        </p:nvSpPr>
        <p:spPr>
          <a:xfrm>
            <a:off x="842596" y="0"/>
            <a:ext cx="11349403" cy="806245"/>
          </a:xfrm>
        </p:spPr>
        <p:txBody>
          <a:bodyPr>
            <a:normAutofit/>
          </a:bodyPr>
          <a:lstStyle/>
          <a:p>
            <a:pPr algn="ctr"/>
            <a:r>
              <a:rPr lang="fr-CA" sz="4400" b="1" dirty="0"/>
              <a:t>Tâches principales réalisées</a:t>
            </a:r>
            <a:endParaRPr lang="fr-CA" dirty="0"/>
          </a:p>
        </p:txBody>
      </p:sp>
      <p:sp>
        <p:nvSpPr>
          <p:cNvPr id="3" name="Espace réservé du contenu 2">
            <a:extLst>
              <a:ext uri="{FF2B5EF4-FFF2-40B4-BE49-F238E27FC236}">
                <a16:creationId xmlns:a16="http://schemas.microsoft.com/office/drawing/2014/main" id="{2CEE38D5-ECFE-49D5-837F-7369A14A3C88}"/>
              </a:ext>
            </a:extLst>
          </p:cNvPr>
          <p:cNvSpPr>
            <a:spLocks noGrp="1"/>
          </p:cNvSpPr>
          <p:nvPr>
            <p:ph idx="1"/>
            <p:custDataLst>
              <p:tags r:id="rId2"/>
            </p:custDataLst>
          </p:nvPr>
        </p:nvSpPr>
        <p:spPr>
          <a:xfrm>
            <a:off x="0" y="806245"/>
            <a:ext cx="12191999" cy="6051756"/>
          </a:xfrm>
        </p:spPr>
        <p:txBody>
          <a:bodyPr>
            <a:normAutofit/>
          </a:bodyPr>
          <a:lstStyle/>
          <a:p>
            <a:pPr marL="0" indent="0">
              <a:lnSpc>
                <a:spcPct val="100000"/>
              </a:lnSpc>
              <a:buNone/>
            </a:pPr>
            <a:r>
              <a:rPr lang="fr-CA" b="1" dirty="0"/>
              <a:t>Négociation et défense des acquis : </a:t>
            </a:r>
          </a:p>
          <a:p>
            <a:pPr>
              <a:lnSpc>
                <a:spcPct val="100000"/>
              </a:lnSpc>
            </a:pPr>
            <a:r>
              <a:rPr lang="fr-CA" sz="2000" dirty="0"/>
              <a:t>Participer aux négociations avec l’UQAR sur des questions touchant les conditions de travail des membres, en veillant à :</a:t>
            </a:r>
          </a:p>
          <a:p>
            <a:pPr>
              <a:lnSpc>
                <a:spcPct val="100000"/>
              </a:lnSpc>
            </a:pPr>
            <a:r>
              <a:rPr lang="fr-CA" sz="2000" dirty="0"/>
              <a:t>Préserver les acquis de la convention collective et promouvoir l’amélioration des conditions de travail.</a:t>
            </a:r>
          </a:p>
          <a:p>
            <a:pPr>
              <a:lnSpc>
                <a:spcPct val="100000"/>
              </a:lnSpc>
            </a:pPr>
            <a:r>
              <a:rPr lang="fr-CA" sz="2000" dirty="0"/>
              <a:t>Maintenir un dialogue constructif avec l’administration, tout en défendant fermement les intérêts des membres.</a:t>
            </a:r>
          </a:p>
          <a:p>
            <a:pPr marL="0" indent="0">
              <a:lnSpc>
                <a:spcPct val="100000"/>
              </a:lnSpc>
              <a:buNone/>
            </a:pPr>
            <a:r>
              <a:rPr lang="fr-CA" b="1" dirty="0"/>
              <a:t>Gestion des griefs : </a:t>
            </a:r>
          </a:p>
          <a:p>
            <a:pPr>
              <a:lnSpc>
                <a:spcPct val="100000"/>
              </a:lnSpc>
            </a:pPr>
            <a:r>
              <a:rPr lang="fr-CA" sz="2000" dirty="0"/>
              <a:t>Mener des enquêtes rigoureuses sur les situations potentiellement litigieuses, rédiger des griefs clairs et précis, et les déposer auprès de l’UQAR.</a:t>
            </a:r>
          </a:p>
          <a:p>
            <a:pPr>
              <a:lnSpc>
                <a:spcPct val="100000"/>
              </a:lnSpc>
            </a:pPr>
            <a:r>
              <a:rPr lang="fr-CA" sz="2000" dirty="0"/>
              <a:t>Recueillir des témoignages et des preuves.</a:t>
            </a:r>
          </a:p>
          <a:p>
            <a:pPr>
              <a:lnSpc>
                <a:spcPct val="100000"/>
              </a:lnSpc>
            </a:pPr>
            <a:r>
              <a:rPr lang="fr-CA" sz="2000" dirty="0"/>
              <a:t>Analyser les éléments de preuve et les dispositions de la convention collective.</a:t>
            </a:r>
          </a:p>
          <a:p>
            <a:pPr>
              <a:lnSpc>
                <a:spcPct val="100000"/>
              </a:lnSpc>
            </a:pPr>
            <a:r>
              <a:rPr lang="fr-CA" sz="2000" dirty="0"/>
              <a:t>Représenter les membres lors des rencontres de griefs et, si nécessaire, lors des arbitrages.</a:t>
            </a:r>
          </a:p>
          <a:p>
            <a:pPr marL="0" indent="0">
              <a:lnSpc>
                <a:spcPct val="100000"/>
              </a:lnSpc>
              <a:buNone/>
            </a:pPr>
            <a:r>
              <a:rPr lang="fr-CA" b="1" dirty="0"/>
              <a:t>Accompagnement des membres : </a:t>
            </a:r>
          </a:p>
          <a:p>
            <a:pPr>
              <a:lnSpc>
                <a:spcPct val="100000"/>
              </a:lnSpc>
            </a:pPr>
            <a:r>
              <a:rPr lang="fr-CA" sz="2000" dirty="0"/>
              <a:t>Soutenir et accompagner les membres convoqués par l’UQAR, en leur fournissant une assistance et en s’assurant du respect de leurs droits.</a:t>
            </a:r>
          </a:p>
        </p:txBody>
      </p:sp>
    </p:spTree>
    <p:extLst>
      <p:ext uri="{BB962C8B-B14F-4D97-AF65-F5344CB8AC3E}">
        <p14:creationId xmlns:p14="http://schemas.microsoft.com/office/powerpoint/2010/main" val="3772810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359338-6AD8-41A8-879C-E22A6824844E}"/>
              </a:ext>
            </a:extLst>
          </p:cNvPr>
          <p:cNvSpPr>
            <a:spLocks noGrp="1"/>
          </p:cNvSpPr>
          <p:nvPr>
            <p:ph type="title"/>
            <p:custDataLst>
              <p:tags r:id="rId1"/>
            </p:custDataLst>
          </p:nvPr>
        </p:nvSpPr>
        <p:spPr>
          <a:xfrm>
            <a:off x="842596" y="0"/>
            <a:ext cx="11349403" cy="806245"/>
          </a:xfrm>
        </p:spPr>
        <p:txBody>
          <a:bodyPr>
            <a:normAutofit/>
          </a:bodyPr>
          <a:lstStyle/>
          <a:p>
            <a:pPr algn="ctr"/>
            <a:r>
              <a:rPr lang="fr-CA" sz="4400" b="1" dirty="0"/>
              <a:t>Autres tâches connexes</a:t>
            </a:r>
            <a:endParaRPr lang="fr-CA" dirty="0"/>
          </a:p>
        </p:txBody>
      </p:sp>
      <p:sp>
        <p:nvSpPr>
          <p:cNvPr id="3" name="Espace réservé du contenu 2">
            <a:extLst>
              <a:ext uri="{FF2B5EF4-FFF2-40B4-BE49-F238E27FC236}">
                <a16:creationId xmlns:a16="http://schemas.microsoft.com/office/drawing/2014/main" id="{2CEE38D5-ECFE-49D5-837F-7369A14A3C88}"/>
              </a:ext>
            </a:extLst>
          </p:cNvPr>
          <p:cNvSpPr>
            <a:spLocks noGrp="1"/>
          </p:cNvSpPr>
          <p:nvPr>
            <p:ph idx="1"/>
            <p:custDataLst>
              <p:tags r:id="rId2"/>
            </p:custDataLst>
          </p:nvPr>
        </p:nvSpPr>
        <p:spPr>
          <a:xfrm>
            <a:off x="0" y="999745"/>
            <a:ext cx="12191999" cy="5858256"/>
          </a:xfrm>
        </p:spPr>
        <p:txBody>
          <a:bodyPr>
            <a:normAutofit/>
          </a:bodyPr>
          <a:lstStyle/>
          <a:p>
            <a:r>
              <a:rPr lang="fr-CA" sz="3600" dirty="0"/>
              <a:t>Participation à tous les exécutifs.</a:t>
            </a:r>
          </a:p>
          <a:p>
            <a:r>
              <a:rPr lang="fr-CA" sz="3600" dirty="0"/>
              <a:t>Préparation du midi-rencontre sur l’IA.</a:t>
            </a:r>
          </a:p>
          <a:p>
            <a:r>
              <a:rPr lang="fr-CA" sz="3600" dirty="0"/>
              <a:t>Favoriser la collaboration entre le SCCCUQAR et le SPPUQAR.</a:t>
            </a:r>
          </a:p>
          <a:p>
            <a:r>
              <a:rPr lang="fr-CA" sz="3600" dirty="0"/>
              <a:t>Comité de réflexion FNEEQ sur la retraite.</a:t>
            </a:r>
          </a:p>
          <a:p>
            <a:r>
              <a:rPr lang="fr-CA" sz="3600" dirty="0"/>
              <a:t>Rencontre avec la direction de la fondation de l’UQAR et assister à l’AG de la fondation.</a:t>
            </a:r>
          </a:p>
          <a:p>
            <a:r>
              <a:rPr lang="fr-CA" sz="3600" dirty="0"/>
              <a:t>Rencontre avec la directrice des communications de l’UQAR.</a:t>
            </a:r>
          </a:p>
          <a:p>
            <a:r>
              <a:rPr lang="fr-CA" sz="3600" dirty="0"/>
              <a:t>Comité de perfectionnement.</a:t>
            </a:r>
          </a:p>
          <a:p>
            <a:r>
              <a:rPr lang="fr-CA" sz="3600" dirty="0"/>
              <a:t>Sélection télévision, webcam et moniteur de qualité de l’AIR.</a:t>
            </a:r>
            <a:endParaRPr lang="fr-CA" sz="3200" dirty="0"/>
          </a:p>
        </p:txBody>
      </p:sp>
    </p:spTree>
    <p:extLst>
      <p:ext uri="{BB962C8B-B14F-4D97-AF65-F5344CB8AC3E}">
        <p14:creationId xmlns:p14="http://schemas.microsoft.com/office/powerpoint/2010/main" val="3160718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B168DD-4FDB-C36C-F257-74EB46FE6783}"/>
              </a:ext>
            </a:extLst>
          </p:cNvPr>
          <p:cNvSpPr>
            <a:spLocks noGrp="1"/>
          </p:cNvSpPr>
          <p:nvPr>
            <p:ph type="title"/>
            <p:custDataLst>
              <p:tags r:id="rId1"/>
            </p:custDataLst>
          </p:nvPr>
        </p:nvSpPr>
        <p:spPr>
          <a:xfrm>
            <a:off x="0" y="1"/>
            <a:ext cx="12192000" cy="1352938"/>
          </a:xfrm>
        </p:spPr>
        <p:txBody>
          <a:bodyPr>
            <a:normAutofit/>
          </a:bodyPr>
          <a:lstStyle/>
          <a:p>
            <a:pPr algn="ctr"/>
            <a:r>
              <a:rPr lang="fr-CA" sz="6600" b="1" dirty="0">
                <a:effectLst>
                  <a:outerShdw blurRad="38100" dist="38100" dir="2700000" algn="tl">
                    <a:srgbClr val="000000">
                      <a:alpha val="43137"/>
                    </a:srgbClr>
                  </a:outerShdw>
                </a:effectLst>
              </a:rPr>
              <a:t>Objectifs de la prochaine année</a:t>
            </a:r>
          </a:p>
        </p:txBody>
      </p:sp>
      <p:sp>
        <p:nvSpPr>
          <p:cNvPr id="3" name="Espace réservé du contenu 2">
            <a:extLst>
              <a:ext uri="{FF2B5EF4-FFF2-40B4-BE49-F238E27FC236}">
                <a16:creationId xmlns:a16="http://schemas.microsoft.com/office/drawing/2014/main" id="{5DC44BA6-A609-9733-C9AC-3EB1256317A8}"/>
              </a:ext>
            </a:extLst>
          </p:cNvPr>
          <p:cNvSpPr>
            <a:spLocks noGrp="1"/>
          </p:cNvSpPr>
          <p:nvPr>
            <p:ph idx="1"/>
            <p:custDataLst>
              <p:tags r:id="rId2"/>
            </p:custDataLst>
          </p:nvPr>
        </p:nvSpPr>
        <p:spPr>
          <a:xfrm>
            <a:off x="1" y="1716833"/>
            <a:ext cx="12191999" cy="5141166"/>
          </a:xfrm>
        </p:spPr>
        <p:txBody>
          <a:bodyPr>
            <a:normAutofit fontScale="85000" lnSpcReduction="20000"/>
          </a:bodyPr>
          <a:lstStyle/>
          <a:p>
            <a:pPr marL="0" indent="0">
              <a:buNone/>
            </a:pPr>
            <a:r>
              <a:rPr lang="fr-CA" sz="6600" dirty="0"/>
              <a:t>Identifier une façon d’accélérer le traitement des différents dossiers avec l’UQAR</a:t>
            </a:r>
          </a:p>
          <a:p>
            <a:pPr marL="0" indent="0">
              <a:buNone/>
            </a:pPr>
            <a:endParaRPr lang="fr-CA" sz="6600" dirty="0"/>
          </a:p>
          <a:p>
            <a:pPr marL="0" indent="0">
              <a:buNone/>
            </a:pPr>
            <a:r>
              <a:rPr lang="fr-CA" sz="6600" dirty="0"/>
              <a:t>IA : Formation et prévention</a:t>
            </a:r>
          </a:p>
          <a:p>
            <a:pPr marL="0" indent="0">
              <a:buNone/>
            </a:pPr>
            <a:endParaRPr lang="fr-CA" sz="6600" dirty="0"/>
          </a:p>
          <a:p>
            <a:pPr marL="0" indent="0">
              <a:buNone/>
            </a:pPr>
            <a:r>
              <a:rPr lang="fr-CA" sz="6600" dirty="0"/>
              <a:t>Préparer la prochaine négociation</a:t>
            </a:r>
          </a:p>
        </p:txBody>
      </p:sp>
    </p:spTree>
    <p:extLst>
      <p:ext uri="{BB962C8B-B14F-4D97-AF65-F5344CB8AC3E}">
        <p14:creationId xmlns:p14="http://schemas.microsoft.com/office/powerpoint/2010/main" val="7734188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197</TotalTime>
  <Words>572</Words>
  <Application>Microsoft Office PowerPoint</Application>
  <PresentationFormat>Grand écran</PresentationFormat>
  <Paragraphs>44</Paragraphs>
  <Slides>5</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Synthèse du travail du VP Convention</vt:lpstr>
      <vt:lpstr>Tâches principales réalisées</vt:lpstr>
      <vt:lpstr>Tâches principales réalisées</vt:lpstr>
      <vt:lpstr>Autres tâches connexes</vt:lpstr>
      <vt:lpstr>Objectifs de la prochaine année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Réunions et présences officielles</dc:title>
  <dc:creator>Alexis Boudreault</dc:creator>
  <cp:lastModifiedBy>Boudreault Alexis</cp:lastModifiedBy>
  <cp:revision>1</cp:revision>
  <dcterms:created xsi:type="dcterms:W3CDTF">2023-05-23T11:57:07Z</dcterms:created>
  <dcterms:modified xsi:type="dcterms:W3CDTF">2024-05-30T12:34:35Z</dcterms:modified>
</cp:coreProperties>
</file>