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4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5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6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7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8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9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5" r:id="rId1"/>
  </p:sldMasterIdLst>
  <p:notesMasterIdLst>
    <p:notesMasterId r:id="rId15"/>
  </p:notesMasterIdLst>
  <p:sldIdLst>
    <p:sldId id="260" r:id="rId2"/>
    <p:sldId id="365" r:id="rId3"/>
    <p:sldId id="358" r:id="rId4"/>
    <p:sldId id="343" r:id="rId5"/>
    <p:sldId id="359" r:id="rId6"/>
    <p:sldId id="361" r:id="rId7"/>
    <p:sldId id="348" r:id="rId8"/>
    <p:sldId id="360" r:id="rId9"/>
    <p:sldId id="349" r:id="rId10"/>
    <p:sldId id="362" r:id="rId11"/>
    <p:sldId id="350" r:id="rId12"/>
    <p:sldId id="363" r:id="rId13"/>
    <p:sldId id="3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iane Morinville" userId="236f0ba7-9103-4357-85b2-dc1f5839a75b" providerId="ADAL" clId="{3C8E2BE9-76CF-4A4E-B8AE-8C811037962F}"/>
    <pc:docChg chg="undo custSel addSld delSld modSld modMainMaster">
      <pc:chgData name="Josiane Morinville" userId="236f0ba7-9103-4357-85b2-dc1f5839a75b" providerId="ADAL" clId="{3C8E2BE9-76CF-4A4E-B8AE-8C811037962F}" dt="2023-05-23T14:00:51.251" v="2889" actId="113"/>
      <pc:docMkLst>
        <pc:docMk/>
      </pc:docMkLst>
      <pc:sldChg chg="addSp delSp modSp add del mod modTransition setBg delDesignElem">
        <pc:chgData name="Josiane Morinville" userId="236f0ba7-9103-4357-85b2-dc1f5839a75b" providerId="ADAL" clId="{3C8E2BE9-76CF-4A4E-B8AE-8C811037962F}" dt="2023-05-23T13:54:53.113" v="2864" actId="14100"/>
        <pc:sldMkLst>
          <pc:docMk/>
          <pc:sldMk cId="1928448297" sldId="260"/>
        </pc:sldMkLst>
        <pc:spChg chg="mod replST">
          <ac:chgData name="Josiane Morinville" userId="236f0ba7-9103-4357-85b2-dc1f5839a75b" providerId="ADAL" clId="{3C8E2BE9-76CF-4A4E-B8AE-8C811037962F}" dt="2023-05-23T13:54:45.514" v="2862" actId="122"/>
          <ac:spMkLst>
            <pc:docMk/>
            <pc:sldMk cId="1928448297" sldId="260"/>
            <ac:spMk id="2" creationId="{02359338-6AD8-41A8-879C-E22A6824844E}"/>
          </ac:spMkLst>
        </pc:spChg>
        <pc:spChg chg="mod">
          <ac:chgData name="Josiane Morinville" userId="236f0ba7-9103-4357-85b2-dc1f5839a75b" providerId="ADAL" clId="{3C8E2BE9-76CF-4A4E-B8AE-8C811037962F}" dt="2023-05-23T13:54:53.113" v="2864" actId="14100"/>
          <ac:spMkLst>
            <pc:docMk/>
            <pc:sldMk cId="1928448297" sldId="260"/>
            <ac:spMk id="3" creationId="{2CEE38D5-ECFE-49D5-837F-7369A14A3C88}"/>
          </ac:spMkLst>
        </pc:spChg>
        <pc:spChg chg="add replST">
          <ac:chgData name="Josiane Morinville" userId="236f0ba7-9103-4357-85b2-dc1f5839a75b" providerId="ADAL" clId="{3C8E2BE9-76CF-4A4E-B8AE-8C811037962F}" dt="2023-05-23T13:48:36.929" v="2707"/>
          <ac:spMkLst>
            <pc:docMk/>
            <pc:sldMk cId="1928448297" sldId="260"/>
            <ac:spMk id="10" creationId="{C2C29CB1-9F74-4879-A6AF-AEA67B6F1F4D}"/>
          </ac:spMkLst>
        </pc:spChg>
        <pc:spChg chg="add replST">
          <ac:chgData name="Josiane Morinville" userId="236f0ba7-9103-4357-85b2-dc1f5839a75b" providerId="ADAL" clId="{3C8E2BE9-76CF-4A4E-B8AE-8C811037962F}" dt="2023-05-23T13:48:36.915" v="2705"/>
          <ac:spMkLst>
            <pc:docMk/>
            <pc:sldMk cId="1928448297" sldId="260"/>
            <ac:spMk id="11" creationId="{E80B86A7-A1EC-475B-9166-88902B033A38}"/>
          </ac:spMkLst>
        </pc:spChg>
        <pc:spChg chg="add replST">
          <ac:chgData name="Josiane Morinville" userId="236f0ba7-9103-4357-85b2-dc1f5839a75b" providerId="ADAL" clId="{3C8E2BE9-76CF-4A4E-B8AE-8C811037962F}" dt="2023-05-23T13:48:36.933" v="2708"/>
          <ac:spMkLst>
            <pc:docMk/>
            <pc:sldMk cId="1928448297" sldId="260"/>
            <ac:spMk id="12" creationId="{7E2C7115-5336-410C-AD71-0F0952A2E5A7}"/>
          </ac:spMkLst>
        </pc:spChg>
        <pc:spChg chg="add del">
          <ac:chgData name="Josiane Morinville" userId="236f0ba7-9103-4357-85b2-dc1f5839a75b" providerId="ADAL" clId="{3C8E2BE9-76CF-4A4E-B8AE-8C811037962F}" dt="2023-05-23T13:30:12.623" v="2101"/>
          <ac:spMkLst>
            <pc:docMk/>
            <pc:sldMk cId="1928448297" sldId="260"/>
            <ac:spMk id="25" creationId="{100EDD19-6802-4EC3-95CE-CFFAB042CFD6}"/>
          </ac:spMkLst>
        </pc:spChg>
        <pc:spChg chg="add del">
          <ac:chgData name="Josiane Morinville" userId="236f0ba7-9103-4357-85b2-dc1f5839a75b" providerId="ADAL" clId="{3C8E2BE9-76CF-4A4E-B8AE-8C811037962F}" dt="2023-05-23T13:30:12.623" v="2101"/>
          <ac:spMkLst>
            <pc:docMk/>
            <pc:sldMk cId="1928448297" sldId="260"/>
            <ac:spMk id="26" creationId="{DB17E863-922E-4C26-BD64-E8FD41D28661}"/>
          </ac:spMkLst>
        </pc:spChg>
        <pc:cxnChg chg="add del">
          <ac:chgData name="Josiane Morinville" userId="236f0ba7-9103-4357-85b2-dc1f5839a75b" providerId="ADAL" clId="{3C8E2BE9-76CF-4A4E-B8AE-8C811037962F}" dt="2023-05-23T13:32:21.023" v="2209" actId="26606"/>
          <ac:cxnSpMkLst>
            <pc:docMk/>
            <pc:sldMk cId="1928448297" sldId="260"/>
            <ac:cxnSpMk id="8" creationId="{0B5F7E3B-C5F1-40E0-A491-558BAFBC1127}"/>
          </ac:cxnSpMkLst>
        </pc:cxnChg>
      </pc:sldChg>
      <pc:sldChg chg="addSp delSp modSp mod modTransition setBg delDesignElem">
        <pc:chgData name="Josiane Morinville" userId="236f0ba7-9103-4357-85b2-dc1f5839a75b" providerId="ADAL" clId="{3C8E2BE9-76CF-4A4E-B8AE-8C811037962F}" dt="2023-05-23T13:48:36.983" v="2724"/>
        <pc:sldMkLst>
          <pc:docMk/>
          <pc:sldMk cId="0" sldId="343"/>
        </pc:sldMkLst>
        <pc:spChg chg="mod replST">
          <ac:chgData name="Josiane Morinville" userId="236f0ba7-9103-4357-85b2-dc1f5839a75b" providerId="ADAL" clId="{3C8E2BE9-76CF-4A4E-B8AE-8C811037962F}" dt="2023-05-23T13:48:36.973" v="2720"/>
          <ac:spMkLst>
            <pc:docMk/>
            <pc:sldMk cId="0" sldId="343"/>
            <ac:spMk id="4" creationId="{001AAE1C-87A4-D020-4B77-B3AAB20D5C7D}"/>
          </ac:spMkLst>
        </pc:spChg>
        <pc:spChg chg="add mod replST">
          <ac:chgData name="Josiane Morinville" userId="236f0ba7-9103-4357-85b2-dc1f5839a75b" providerId="ADAL" clId="{3C8E2BE9-76CF-4A4E-B8AE-8C811037962F}" dt="2023-05-23T13:48:36.981" v="2723"/>
          <ac:spMkLst>
            <pc:docMk/>
            <pc:sldMk cId="0" sldId="343"/>
            <ac:spMk id="6" creationId="{9B30A216-8866-6878-618B-863B3B6D61B0}"/>
          </ac:spMkLst>
        </pc:spChg>
        <pc:spChg chg="del mod">
          <ac:chgData name="Josiane Morinville" userId="236f0ba7-9103-4357-85b2-dc1f5839a75b" providerId="ADAL" clId="{3C8E2BE9-76CF-4A4E-B8AE-8C811037962F}" dt="2023-05-23T12:45:44.500" v="1965" actId="478"/>
          <ac:spMkLst>
            <pc:docMk/>
            <pc:sldMk cId="0" sldId="343"/>
            <ac:spMk id="35841" creationId="{CE5FDF7A-5138-01C7-2294-474402A16B49}"/>
          </ac:spMkLst>
        </pc:spChg>
        <pc:spChg chg="del mod">
          <ac:chgData name="Josiane Morinville" userId="236f0ba7-9103-4357-85b2-dc1f5839a75b" providerId="ADAL" clId="{3C8E2BE9-76CF-4A4E-B8AE-8C811037962F}" dt="2023-05-23T12:42:16.717" v="1907" actId="26606"/>
          <ac:spMkLst>
            <pc:docMk/>
            <pc:sldMk cId="0" sldId="343"/>
            <ac:spMk id="35842" creationId="{97986573-0AAA-B0F1-3344-CBFB1230B42C}"/>
          </ac:spMkLst>
        </pc:spChg>
        <pc:spChg chg="add del">
          <ac:chgData name="Josiane Morinville" userId="236f0ba7-9103-4357-85b2-dc1f5839a75b" providerId="ADAL" clId="{3C8E2BE9-76CF-4A4E-B8AE-8C811037962F}" dt="2023-05-23T13:30:12.623" v="2101"/>
          <ac:spMkLst>
            <pc:docMk/>
            <pc:sldMk cId="0" sldId="343"/>
            <ac:spMk id="35848" creationId="{8E7CFAA6-1DBB-43B0-BD82-2FB83CF4E4A4}"/>
          </ac:spMkLst>
        </pc:spChg>
        <pc:spChg chg="add del">
          <ac:chgData name="Josiane Morinville" userId="236f0ba7-9103-4357-85b2-dc1f5839a75b" providerId="ADAL" clId="{3C8E2BE9-76CF-4A4E-B8AE-8C811037962F}" dt="2023-05-23T13:41:08.757" v="2390" actId="26606"/>
          <ac:spMkLst>
            <pc:docMk/>
            <pc:sldMk cId="0" sldId="343"/>
            <ac:spMk id="35849" creationId="{9F4444CE-BC8D-4D61-B303-4C05614E62AB}"/>
          </ac:spMkLst>
        </pc:spChg>
        <pc:spChg chg="add del">
          <ac:chgData name="Josiane Morinville" userId="236f0ba7-9103-4357-85b2-dc1f5839a75b" providerId="ADAL" clId="{3C8E2BE9-76CF-4A4E-B8AE-8C811037962F}" dt="2023-05-23T13:41:08.757" v="2390" actId="26606"/>
          <ac:spMkLst>
            <pc:docMk/>
            <pc:sldMk cId="0" sldId="343"/>
            <ac:spMk id="35851" creationId="{73772B81-181F-48B7-8826-4D9686D15DF5}"/>
          </ac:spMkLst>
        </pc:spChg>
        <pc:spChg chg="add del">
          <ac:chgData name="Josiane Morinville" userId="236f0ba7-9103-4357-85b2-dc1f5839a75b" providerId="ADAL" clId="{3C8E2BE9-76CF-4A4E-B8AE-8C811037962F}" dt="2023-05-23T13:41:08.757" v="2390" actId="26606"/>
          <ac:spMkLst>
            <pc:docMk/>
            <pc:sldMk cId="0" sldId="343"/>
            <ac:spMk id="35853" creationId="{B2205F6E-03C6-4E92-877C-E2482F6599AA}"/>
          </ac:spMkLst>
        </pc:spChg>
        <pc:spChg chg="add replST">
          <ac:chgData name="Josiane Morinville" userId="236f0ba7-9103-4357-85b2-dc1f5839a75b" providerId="ADAL" clId="{3C8E2BE9-76CF-4A4E-B8AE-8C811037962F}" dt="2023-05-23T13:48:36.969" v="2719"/>
          <ac:spMkLst>
            <pc:docMk/>
            <pc:sldMk cId="0" sldId="343"/>
            <ac:spMk id="35858" creationId="{603AE127-802C-459A-A612-DB85B67F0DC0}"/>
          </ac:spMkLst>
        </pc:spChg>
        <pc:spChg chg="add replST">
          <ac:chgData name="Josiane Morinville" userId="236f0ba7-9103-4357-85b2-dc1f5839a75b" providerId="ADAL" clId="{3C8E2BE9-76CF-4A4E-B8AE-8C811037962F}" dt="2023-05-23T13:48:36.975" v="2721"/>
          <ac:spMkLst>
            <pc:docMk/>
            <pc:sldMk cId="0" sldId="343"/>
            <ac:spMk id="35860" creationId="{9323D83D-50D6-4040-A58B-FCEA340F886A}"/>
          </ac:spMkLst>
        </pc:spChg>
        <pc:spChg chg="add replST">
          <ac:chgData name="Josiane Morinville" userId="236f0ba7-9103-4357-85b2-dc1f5839a75b" providerId="ADAL" clId="{3C8E2BE9-76CF-4A4E-B8AE-8C811037962F}" dt="2023-05-23T13:48:36.983" v="2724"/>
          <ac:spMkLst>
            <pc:docMk/>
            <pc:sldMk cId="0" sldId="343"/>
            <ac:spMk id="35864" creationId="{F10FD715-4DCE-4779-B634-EC78315EA213}"/>
          </ac:spMkLst>
        </pc:spChg>
        <pc:graphicFrameChg chg="add del mod modGraphic">
          <ac:chgData name="Josiane Morinville" userId="236f0ba7-9103-4357-85b2-dc1f5839a75b" providerId="ADAL" clId="{3C8E2BE9-76CF-4A4E-B8AE-8C811037962F}" dt="2023-05-23T13:40:34.039" v="2375" actId="478"/>
          <ac:graphicFrameMkLst>
            <pc:docMk/>
            <pc:sldMk cId="0" sldId="343"/>
            <ac:graphicFrameMk id="35844" creationId="{686898CE-CAA3-4A9B-AE5C-98DF680F5187}"/>
          </ac:graphicFrameMkLst>
        </pc:graphicFrameChg>
        <pc:cxnChg chg="add replST">
          <ac:chgData name="Josiane Morinville" userId="236f0ba7-9103-4357-85b2-dc1f5839a75b" providerId="ADAL" clId="{3C8E2BE9-76CF-4A4E-B8AE-8C811037962F}" dt="2023-05-23T13:48:36.977" v="2722"/>
          <ac:cxnSpMkLst>
            <pc:docMk/>
            <pc:sldMk cId="0" sldId="343"/>
            <ac:cxnSpMk id="35862" creationId="{1A1FE6BB-DFB2-4080-9B5E-076EF5DDE67B}"/>
          </ac:cxnSpMkLst>
        </pc:cxnChg>
      </pc:sldChg>
      <pc:sldChg chg="addSp delSp modSp mod modTransition setBg setClrOvrMap delDesignElem">
        <pc:chgData name="Josiane Morinville" userId="236f0ba7-9103-4357-85b2-dc1f5839a75b" providerId="ADAL" clId="{3C8E2BE9-76CF-4A4E-B8AE-8C811037962F}" dt="2023-05-23T13:50:47.180" v="2790" actId="27636"/>
        <pc:sldMkLst>
          <pc:docMk/>
          <pc:sldMk cId="0" sldId="348"/>
        </pc:sldMkLst>
        <pc:spChg chg="mod replST">
          <ac:chgData name="Josiane Morinville" userId="236f0ba7-9103-4357-85b2-dc1f5839a75b" providerId="ADAL" clId="{3C8E2BE9-76CF-4A4E-B8AE-8C811037962F}" dt="2023-05-23T13:48:37.013" v="2735"/>
          <ac:spMkLst>
            <pc:docMk/>
            <pc:sldMk cId="0" sldId="348"/>
            <ac:spMk id="4" creationId="{883C8B42-AF8F-705A-35D0-E6C4463B4FB8}"/>
          </ac:spMkLst>
        </pc:spChg>
        <pc:spChg chg="del mod">
          <ac:chgData name="Josiane Morinville" userId="236f0ba7-9103-4357-85b2-dc1f5839a75b" providerId="ADAL" clId="{3C8E2BE9-76CF-4A4E-B8AE-8C811037962F}" dt="2023-05-23T12:45:30.869" v="1962" actId="478"/>
          <ac:spMkLst>
            <pc:docMk/>
            <pc:sldMk cId="0" sldId="348"/>
            <ac:spMk id="37889" creationId="{FA8BC617-9BC9-3F31-A61B-A5BCD0D22DD5}"/>
          </ac:spMkLst>
        </pc:spChg>
        <pc:spChg chg="mod ord replST">
          <ac:chgData name="Josiane Morinville" userId="236f0ba7-9103-4357-85b2-dc1f5839a75b" providerId="ADAL" clId="{3C8E2BE9-76CF-4A4E-B8AE-8C811037962F}" dt="2023-05-23T13:50:47.180" v="2790" actId="27636"/>
          <ac:spMkLst>
            <pc:docMk/>
            <pc:sldMk cId="0" sldId="348"/>
            <ac:spMk id="37890" creationId="{73B1A0B0-4700-4E5B-AB1B-5752073BBF76}"/>
          </ac:spMkLst>
        </pc:spChg>
        <pc:spChg chg="add replST">
          <ac:chgData name="Josiane Morinville" userId="236f0ba7-9103-4357-85b2-dc1f5839a75b" providerId="ADAL" clId="{3C8E2BE9-76CF-4A4E-B8AE-8C811037962F}" dt="2023-05-23T13:48:37.010" v="2734"/>
          <ac:spMkLst>
            <pc:docMk/>
            <pc:sldMk cId="0" sldId="348"/>
            <ac:spMk id="37892" creationId="{603AE127-802C-459A-A612-DB85B67F0DC0}"/>
          </ac:spMkLst>
        </pc:spChg>
        <pc:spChg chg="add replST">
          <ac:chgData name="Josiane Morinville" userId="236f0ba7-9103-4357-85b2-dc1f5839a75b" providerId="ADAL" clId="{3C8E2BE9-76CF-4A4E-B8AE-8C811037962F}" dt="2023-05-23T13:48:37.015" v="2736"/>
          <ac:spMkLst>
            <pc:docMk/>
            <pc:sldMk cId="0" sldId="348"/>
            <ac:spMk id="37893" creationId="{9323D83D-50D6-4040-A58B-FCEA340F886A}"/>
          </ac:spMkLst>
        </pc:spChg>
        <pc:spChg chg="add del">
          <ac:chgData name="Josiane Morinville" userId="236f0ba7-9103-4357-85b2-dc1f5839a75b" providerId="ADAL" clId="{3C8E2BE9-76CF-4A4E-B8AE-8C811037962F}" dt="2023-05-23T13:30:12.623" v="2101"/>
          <ac:spMkLst>
            <pc:docMk/>
            <pc:sldMk cId="0" sldId="348"/>
            <ac:spMk id="37895" creationId="{8E7CFAA6-1DBB-43B0-BD82-2FB83CF4E4A4}"/>
          </ac:spMkLst>
        </pc:spChg>
        <pc:spChg chg="add replST">
          <ac:chgData name="Josiane Morinville" userId="236f0ba7-9103-4357-85b2-dc1f5839a75b" providerId="ADAL" clId="{3C8E2BE9-76CF-4A4E-B8AE-8C811037962F}" dt="2023-05-23T13:48:37.023" v="2739"/>
          <ac:spMkLst>
            <pc:docMk/>
            <pc:sldMk cId="0" sldId="348"/>
            <ac:spMk id="37901" creationId="{F10FD715-4DCE-4779-B634-EC78315EA213}"/>
          </ac:spMkLst>
        </pc:spChg>
        <pc:cxnChg chg="add del">
          <ac:chgData name="Josiane Morinville" userId="236f0ba7-9103-4357-85b2-dc1f5839a75b" providerId="ADAL" clId="{3C8E2BE9-76CF-4A4E-B8AE-8C811037962F}" dt="2023-05-23T13:30:12.623" v="2101"/>
          <ac:cxnSpMkLst>
            <pc:docMk/>
            <pc:sldMk cId="0" sldId="348"/>
            <ac:cxnSpMk id="37897" creationId="{9E13708B-D2E3-41E3-BD49-F910056473ED}"/>
          </ac:cxnSpMkLst>
        </pc:cxnChg>
        <pc:cxnChg chg="add replST">
          <ac:chgData name="Josiane Morinville" userId="236f0ba7-9103-4357-85b2-dc1f5839a75b" providerId="ADAL" clId="{3C8E2BE9-76CF-4A4E-B8AE-8C811037962F}" dt="2023-05-23T13:48:37.018" v="2737"/>
          <ac:cxnSpMkLst>
            <pc:docMk/>
            <pc:sldMk cId="0" sldId="348"/>
            <ac:cxnSpMk id="37899" creationId="{1A1FE6BB-DFB2-4080-9B5E-076EF5DDE67B}"/>
          </ac:cxnSpMkLst>
        </pc:cxnChg>
      </pc:sldChg>
      <pc:sldChg chg="addSp delSp modSp mod modTransition setBg setClrOvrMap delDesignElem">
        <pc:chgData name="Josiane Morinville" userId="236f0ba7-9103-4357-85b2-dc1f5839a75b" providerId="ADAL" clId="{3C8E2BE9-76CF-4A4E-B8AE-8C811037962F}" dt="2023-05-23T13:51:20.646" v="2802" actId="14100"/>
        <pc:sldMkLst>
          <pc:docMk/>
          <pc:sldMk cId="0" sldId="349"/>
        </pc:sldMkLst>
        <pc:spChg chg="mod replST">
          <ac:chgData name="Josiane Morinville" userId="236f0ba7-9103-4357-85b2-dc1f5839a75b" providerId="ADAL" clId="{3C8E2BE9-76CF-4A4E-B8AE-8C811037962F}" dt="2023-05-23T13:48:37.042" v="2747"/>
          <ac:spMkLst>
            <pc:docMk/>
            <pc:sldMk cId="0" sldId="349"/>
            <ac:spMk id="4" creationId="{9A7292CB-239E-BC43-0679-EB71706D42B2}"/>
          </ac:spMkLst>
        </pc:spChg>
        <pc:spChg chg="del mod">
          <ac:chgData name="Josiane Morinville" userId="236f0ba7-9103-4357-85b2-dc1f5839a75b" providerId="ADAL" clId="{3C8E2BE9-76CF-4A4E-B8AE-8C811037962F}" dt="2023-05-23T12:45:24.899" v="1960" actId="478"/>
          <ac:spMkLst>
            <pc:docMk/>
            <pc:sldMk cId="0" sldId="349"/>
            <ac:spMk id="39937" creationId="{C85AD7B4-E8AD-290F-87B5-392E8330ECDC}"/>
          </ac:spMkLst>
        </pc:spChg>
        <pc:spChg chg="mod ord replST">
          <ac:chgData name="Josiane Morinville" userId="236f0ba7-9103-4357-85b2-dc1f5839a75b" providerId="ADAL" clId="{3C8E2BE9-76CF-4A4E-B8AE-8C811037962F}" dt="2023-05-23T13:51:20.646" v="2802" actId="14100"/>
          <ac:spMkLst>
            <pc:docMk/>
            <pc:sldMk cId="0" sldId="349"/>
            <ac:spMk id="39938" creationId="{2BC5BDD4-5C20-2DE9-DF3A-183C2802F805}"/>
          </ac:spMkLst>
        </pc:spChg>
        <pc:spChg chg="add del">
          <ac:chgData name="Josiane Morinville" userId="236f0ba7-9103-4357-85b2-dc1f5839a75b" providerId="ADAL" clId="{3C8E2BE9-76CF-4A4E-B8AE-8C811037962F}" dt="2023-05-23T13:30:12.623" v="2101"/>
          <ac:spMkLst>
            <pc:docMk/>
            <pc:sldMk cId="0" sldId="349"/>
            <ac:spMk id="39943" creationId="{8E7CFAA6-1DBB-43B0-BD82-2FB83CF4E4A4}"/>
          </ac:spMkLst>
        </pc:spChg>
        <pc:cxnChg chg="add replST">
          <ac:chgData name="Josiane Morinville" userId="236f0ba7-9103-4357-85b2-dc1f5839a75b" providerId="ADAL" clId="{3C8E2BE9-76CF-4A4E-B8AE-8C811037962F}" dt="2023-05-23T13:48:37.040" v="2746"/>
          <ac:cxnSpMkLst>
            <pc:docMk/>
            <pc:sldMk cId="0" sldId="349"/>
            <ac:cxnSpMk id="39940" creationId="{0B5F7E3B-C5F1-40E0-A491-558BAFBC1127}"/>
          </ac:cxnSpMkLst>
        </pc:cxnChg>
        <pc:cxnChg chg="add del">
          <ac:chgData name="Josiane Morinville" userId="236f0ba7-9103-4357-85b2-dc1f5839a75b" providerId="ADAL" clId="{3C8E2BE9-76CF-4A4E-B8AE-8C811037962F}" dt="2023-05-23T13:30:12.623" v="2101"/>
          <ac:cxnSpMkLst>
            <pc:docMk/>
            <pc:sldMk cId="0" sldId="349"/>
            <ac:cxnSpMk id="39945" creationId="{9E13708B-D2E3-41E3-BD49-F910056473ED}"/>
          </ac:cxnSpMkLst>
        </pc:cxnChg>
      </pc:sldChg>
      <pc:sldChg chg="addSp delSp modSp mod modTransition setBg setClrOvrMap delDesignElem">
        <pc:chgData name="Josiane Morinville" userId="236f0ba7-9103-4357-85b2-dc1f5839a75b" providerId="ADAL" clId="{3C8E2BE9-76CF-4A4E-B8AE-8C811037962F}" dt="2023-05-23T13:51:42.768" v="2814" actId="27636"/>
        <pc:sldMkLst>
          <pc:docMk/>
          <pc:sldMk cId="0" sldId="350"/>
        </pc:sldMkLst>
        <pc:spChg chg="mod replST">
          <ac:chgData name="Josiane Morinville" userId="236f0ba7-9103-4357-85b2-dc1f5839a75b" providerId="ADAL" clId="{3C8E2BE9-76CF-4A4E-B8AE-8C811037962F}" dt="2023-05-23T13:48:37.059" v="2753"/>
          <ac:spMkLst>
            <pc:docMk/>
            <pc:sldMk cId="0" sldId="350"/>
            <ac:spMk id="4" creationId="{9D3B6B30-909E-F129-2D27-6BF60C4E26EC}"/>
          </ac:spMkLst>
        </pc:spChg>
        <pc:spChg chg="del mod">
          <ac:chgData name="Josiane Morinville" userId="236f0ba7-9103-4357-85b2-dc1f5839a75b" providerId="ADAL" clId="{3C8E2BE9-76CF-4A4E-B8AE-8C811037962F}" dt="2023-05-23T12:45:18.722" v="1958" actId="478"/>
          <ac:spMkLst>
            <pc:docMk/>
            <pc:sldMk cId="0" sldId="350"/>
            <ac:spMk id="41985" creationId="{65501C66-3DAA-D17D-0195-77CA9AC3E863}"/>
          </ac:spMkLst>
        </pc:spChg>
        <pc:spChg chg="mod ord replST">
          <ac:chgData name="Josiane Morinville" userId="236f0ba7-9103-4357-85b2-dc1f5839a75b" providerId="ADAL" clId="{3C8E2BE9-76CF-4A4E-B8AE-8C811037962F}" dt="2023-05-23T13:51:42.768" v="2814" actId="27636"/>
          <ac:spMkLst>
            <pc:docMk/>
            <pc:sldMk cId="0" sldId="350"/>
            <ac:spMk id="41986" creationId="{1FC44F31-7EA6-E307-68DB-00B4198FEA7A}"/>
          </ac:spMkLst>
        </pc:spChg>
        <pc:spChg chg="add replST">
          <ac:chgData name="Josiane Morinville" userId="236f0ba7-9103-4357-85b2-dc1f5839a75b" providerId="ADAL" clId="{3C8E2BE9-76CF-4A4E-B8AE-8C811037962F}" dt="2023-05-23T13:48:37.057" v="2752"/>
          <ac:spMkLst>
            <pc:docMk/>
            <pc:sldMk cId="0" sldId="350"/>
            <ac:spMk id="41988" creationId="{603AE127-802C-459A-A612-DB85B67F0DC0}"/>
          </ac:spMkLst>
        </pc:spChg>
        <pc:spChg chg="add replST">
          <ac:chgData name="Josiane Morinville" userId="236f0ba7-9103-4357-85b2-dc1f5839a75b" providerId="ADAL" clId="{3C8E2BE9-76CF-4A4E-B8AE-8C811037962F}" dt="2023-05-23T13:48:37.061" v="2754"/>
          <ac:spMkLst>
            <pc:docMk/>
            <pc:sldMk cId="0" sldId="350"/>
            <ac:spMk id="41989" creationId="{9323D83D-50D6-4040-A58B-FCEA340F886A}"/>
          </ac:spMkLst>
        </pc:spChg>
        <pc:spChg chg="add del">
          <ac:chgData name="Josiane Morinville" userId="236f0ba7-9103-4357-85b2-dc1f5839a75b" providerId="ADAL" clId="{3C8E2BE9-76CF-4A4E-B8AE-8C811037962F}" dt="2023-05-23T13:30:12.623" v="2101"/>
          <ac:spMkLst>
            <pc:docMk/>
            <pc:sldMk cId="0" sldId="350"/>
            <ac:spMk id="41991" creationId="{8E7CFAA6-1DBB-43B0-BD82-2FB83CF4E4A4}"/>
          </ac:spMkLst>
        </pc:spChg>
        <pc:spChg chg="add replST">
          <ac:chgData name="Josiane Morinville" userId="236f0ba7-9103-4357-85b2-dc1f5839a75b" providerId="ADAL" clId="{3C8E2BE9-76CF-4A4E-B8AE-8C811037962F}" dt="2023-05-23T13:48:37.069" v="2757"/>
          <ac:spMkLst>
            <pc:docMk/>
            <pc:sldMk cId="0" sldId="350"/>
            <ac:spMk id="41997" creationId="{F10FD715-4DCE-4779-B634-EC78315EA213}"/>
          </ac:spMkLst>
        </pc:spChg>
        <pc:cxnChg chg="add del">
          <ac:chgData name="Josiane Morinville" userId="236f0ba7-9103-4357-85b2-dc1f5839a75b" providerId="ADAL" clId="{3C8E2BE9-76CF-4A4E-B8AE-8C811037962F}" dt="2023-05-23T13:30:12.623" v="2101"/>
          <ac:cxnSpMkLst>
            <pc:docMk/>
            <pc:sldMk cId="0" sldId="350"/>
            <ac:cxnSpMk id="41993" creationId="{9E13708B-D2E3-41E3-BD49-F910056473ED}"/>
          </ac:cxnSpMkLst>
        </pc:cxnChg>
        <pc:cxnChg chg="add replST">
          <ac:chgData name="Josiane Morinville" userId="236f0ba7-9103-4357-85b2-dc1f5839a75b" providerId="ADAL" clId="{3C8E2BE9-76CF-4A4E-B8AE-8C811037962F}" dt="2023-05-23T13:48:37.064" v="2755"/>
          <ac:cxnSpMkLst>
            <pc:docMk/>
            <pc:sldMk cId="0" sldId="350"/>
            <ac:cxnSpMk id="41995" creationId="{1A1FE6BB-DFB2-4080-9B5E-076EF5DDE67B}"/>
          </ac:cxnSpMkLst>
        </pc:cxnChg>
      </pc:sldChg>
      <pc:sldChg chg="addSp delSp modSp mod modTransition setBg delDesignElem">
        <pc:chgData name="Josiane Morinville" userId="236f0ba7-9103-4357-85b2-dc1f5839a75b" providerId="ADAL" clId="{3C8E2BE9-76CF-4A4E-B8AE-8C811037962F}" dt="2023-05-23T13:49:39.222" v="2774" actId="27636"/>
        <pc:sldMkLst>
          <pc:docMk/>
          <pc:sldMk cId="0" sldId="358"/>
        </pc:sldMkLst>
        <pc:spChg chg="add mod replST">
          <ac:chgData name="Josiane Morinville" userId="236f0ba7-9103-4357-85b2-dc1f5839a75b" providerId="ADAL" clId="{3C8E2BE9-76CF-4A4E-B8AE-8C811037962F}" dt="2023-05-23T13:49:39.222" v="2774" actId="27636"/>
          <ac:spMkLst>
            <pc:docMk/>
            <pc:sldMk cId="0" sldId="358"/>
            <ac:spMk id="3" creationId="{AE8B5771-07B2-7539-9D1A-41EBB60CD0FA}"/>
          </ac:spMkLst>
        </pc:spChg>
        <pc:spChg chg="del mod">
          <ac:chgData name="Josiane Morinville" userId="236f0ba7-9103-4357-85b2-dc1f5839a75b" providerId="ADAL" clId="{3C8E2BE9-76CF-4A4E-B8AE-8C811037962F}" dt="2023-05-23T12:45:48.838" v="1966" actId="478"/>
          <ac:spMkLst>
            <pc:docMk/>
            <pc:sldMk cId="0" sldId="358"/>
            <ac:spMk id="33793" creationId="{2D44CFEA-D427-E029-3AEA-23FA2D4E6184}"/>
          </ac:spMkLst>
        </pc:spChg>
        <pc:spChg chg="del mod ord">
          <ac:chgData name="Josiane Morinville" userId="236f0ba7-9103-4357-85b2-dc1f5839a75b" providerId="ADAL" clId="{3C8E2BE9-76CF-4A4E-B8AE-8C811037962F}" dt="2023-05-23T12:42:08.929" v="1906" actId="26606"/>
          <ac:spMkLst>
            <pc:docMk/>
            <pc:sldMk cId="0" sldId="358"/>
            <ac:spMk id="33794" creationId="{243BEE4A-3206-3461-4C76-E5938C40468F}"/>
          </ac:spMkLst>
        </pc:spChg>
        <pc:spChg chg="mod replST">
          <ac:chgData name="Josiane Morinville" userId="236f0ba7-9103-4357-85b2-dc1f5839a75b" providerId="ADAL" clId="{3C8E2BE9-76CF-4A4E-B8AE-8C811037962F}" dt="2023-05-23T13:48:36.955" v="2714"/>
          <ac:spMkLst>
            <pc:docMk/>
            <pc:sldMk cId="0" sldId="358"/>
            <ac:spMk id="33795" creationId="{9D2675C2-9725-B1C7-80FF-C93BADC10F9D}"/>
          </ac:spMkLst>
        </pc:spChg>
        <pc:spChg chg="add del">
          <ac:chgData name="Josiane Morinville" userId="236f0ba7-9103-4357-85b2-dc1f5839a75b" providerId="ADAL" clId="{3C8E2BE9-76CF-4A4E-B8AE-8C811037962F}" dt="2023-05-23T12:42:04.660" v="1905" actId="26606"/>
          <ac:spMkLst>
            <pc:docMk/>
            <pc:sldMk cId="0" sldId="358"/>
            <ac:spMk id="33800" creationId="{AD6F6937-3B5A-4391-9F37-58A571B362A9}"/>
          </ac:spMkLst>
        </pc:spChg>
        <pc:spChg chg="add del">
          <ac:chgData name="Josiane Morinville" userId="236f0ba7-9103-4357-85b2-dc1f5839a75b" providerId="ADAL" clId="{3C8E2BE9-76CF-4A4E-B8AE-8C811037962F}" dt="2023-05-23T13:30:12.623" v="2101"/>
          <ac:spMkLst>
            <pc:docMk/>
            <pc:sldMk cId="0" sldId="358"/>
            <ac:spMk id="33801" creationId="{8E7CFAA6-1DBB-43B0-BD82-2FB83CF4E4A4}"/>
          </ac:spMkLst>
        </pc:spChg>
        <pc:spChg chg="add replST">
          <ac:chgData name="Josiane Morinville" userId="236f0ba7-9103-4357-85b2-dc1f5839a75b" providerId="ADAL" clId="{3C8E2BE9-76CF-4A4E-B8AE-8C811037962F}" dt="2023-05-23T13:48:36.953" v="2713"/>
          <ac:spMkLst>
            <pc:docMk/>
            <pc:sldMk cId="0" sldId="358"/>
            <ac:spMk id="33803" creationId="{603AE127-802C-459A-A612-DB85B67F0DC0}"/>
          </ac:spMkLst>
        </pc:spChg>
        <pc:spChg chg="add replST">
          <ac:chgData name="Josiane Morinville" userId="236f0ba7-9103-4357-85b2-dc1f5839a75b" providerId="ADAL" clId="{3C8E2BE9-76CF-4A4E-B8AE-8C811037962F}" dt="2023-05-23T13:48:36.957" v="2715"/>
          <ac:spMkLst>
            <pc:docMk/>
            <pc:sldMk cId="0" sldId="358"/>
            <ac:spMk id="33805" creationId="{9323D83D-50D6-4040-A58B-FCEA340F886A}"/>
          </ac:spMkLst>
        </pc:spChg>
        <pc:spChg chg="add replST">
          <ac:chgData name="Josiane Morinville" userId="236f0ba7-9103-4357-85b2-dc1f5839a75b" providerId="ADAL" clId="{3C8E2BE9-76CF-4A4E-B8AE-8C811037962F}" dt="2023-05-23T13:48:36.965" v="2718"/>
          <ac:spMkLst>
            <pc:docMk/>
            <pc:sldMk cId="0" sldId="358"/>
            <ac:spMk id="33809" creationId="{F10FD715-4DCE-4779-B634-EC78315EA213}"/>
          </ac:spMkLst>
        </pc:spChg>
        <pc:graphicFrameChg chg="add del mod">
          <ac:chgData name="Josiane Morinville" userId="236f0ba7-9103-4357-85b2-dc1f5839a75b" providerId="ADAL" clId="{3C8E2BE9-76CF-4A4E-B8AE-8C811037962F}" dt="2023-05-23T13:36:25.210" v="2248" actId="478"/>
          <ac:graphicFrameMkLst>
            <pc:docMk/>
            <pc:sldMk cId="0" sldId="358"/>
            <ac:graphicFrameMk id="33797" creationId="{8F2AB7F4-1A36-46FD-D421-A2F1B878DFDC}"/>
          </ac:graphicFrameMkLst>
        </pc:graphicFrameChg>
        <pc:cxnChg chg="add del">
          <ac:chgData name="Josiane Morinville" userId="236f0ba7-9103-4357-85b2-dc1f5839a75b" providerId="ADAL" clId="{3C8E2BE9-76CF-4A4E-B8AE-8C811037962F}" dt="2023-05-23T13:37:36.752" v="2282" actId="26606"/>
          <ac:cxnSpMkLst>
            <pc:docMk/>
            <pc:sldMk cId="0" sldId="358"/>
            <ac:cxnSpMk id="33798" creationId="{0B5F7E3B-C5F1-40E0-A491-558BAFBC1127}"/>
          </ac:cxnSpMkLst>
        </pc:cxnChg>
        <pc:cxnChg chg="add replST">
          <ac:chgData name="Josiane Morinville" userId="236f0ba7-9103-4357-85b2-dc1f5839a75b" providerId="ADAL" clId="{3C8E2BE9-76CF-4A4E-B8AE-8C811037962F}" dt="2023-05-23T13:48:36.960" v="2716"/>
          <ac:cxnSpMkLst>
            <pc:docMk/>
            <pc:sldMk cId="0" sldId="358"/>
            <ac:cxnSpMk id="33807" creationId="{1A1FE6BB-DFB2-4080-9B5E-076EF5DDE67B}"/>
          </ac:cxnSpMkLst>
        </pc:cxnChg>
      </pc:sldChg>
      <pc:sldChg chg="addSp delSp modSp add mod modTransition setBg setClrOvrMap delDesignElem">
        <pc:chgData name="Josiane Morinville" userId="236f0ba7-9103-4357-85b2-dc1f5839a75b" providerId="ADAL" clId="{3C8E2BE9-76CF-4A4E-B8AE-8C811037962F}" dt="2023-05-23T13:55:16.246" v="2866" actId="27636"/>
        <pc:sldMkLst>
          <pc:docMk/>
          <pc:sldMk cId="221202917" sldId="359"/>
        </pc:sldMkLst>
        <pc:spChg chg="mod replST">
          <ac:chgData name="Josiane Morinville" userId="236f0ba7-9103-4357-85b2-dc1f5839a75b" providerId="ADAL" clId="{3C8E2BE9-76CF-4A4E-B8AE-8C811037962F}" dt="2023-05-23T13:48:36.990" v="2726"/>
          <ac:spMkLst>
            <pc:docMk/>
            <pc:sldMk cId="221202917" sldId="359"/>
            <ac:spMk id="4" creationId="{001AAE1C-87A4-D020-4B77-B3AAB20D5C7D}"/>
          </ac:spMkLst>
        </pc:spChg>
        <pc:spChg chg="del mod">
          <ac:chgData name="Josiane Morinville" userId="236f0ba7-9103-4357-85b2-dc1f5839a75b" providerId="ADAL" clId="{3C8E2BE9-76CF-4A4E-B8AE-8C811037962F}" dt="2023-05-23T12:45:37.088" v="1964" actId="478"/>
          <ac:spMkLst>
            <pc:docMk/>
            <pc:sldMk cId="221202917" sldId="359"/>
            <ac:spMk id="35841" creationId="{CE5FDF7A-5138-01C7-2294-474402A16B49}"/>
          </ac:spMkLst>
        </pc:spChg>
        <pc:spChg chg="mod ord replST">
          <ac:chgData name="Josiane Morinville" userId="236f0ba7-9103-4357-85b2-dc1f5839a75b" providerId="ADAL" clId="{3C8E2BE9-76CF-4A4E-B8AE-8C811037962F}" dt="2023-05-23T13:55:16.246" v="2866" actId="27636"/>
          <ac:spMkLst>
            <pc:docMk/>
            <pc:sldMk cId="221202917" sldId="359"/>
            <ac:spMk id="35842" creationId="{97986573-0AAA-B0F1-3344-CBFB1230B42C}"/>
          </ac:spMkLst>
        </pc:spChg>
        <pc:spChg chg="add replST">
          <ac:chgData name="Josiane Morinville" userId="236f0ba7-9103-4357-85b2-dc1f5839a75b" providerId="ADAL" clId="{3C8E2BE9-76CF-4A4E-B8AE-8C811037962F}" dt="2023-05-23T13:48:36.987" v="2725"/>
          <ac:spMkLst>
            <pc:docMk/>
            <pc:sldMk cId="221202917" sldId="359"/>
            <ac:spMk id="35844" creationId="{603AE127-802C-459A-A612-DB85B67F0DC0}"/>
          </ac:spMkLst>
        </pc:spChg>
        <pc:spChg chg="add replST">
          <ac:chgData name="Josiane Morinville" userId="236f0ba7-9103-4357-85b2-dc1f5839a75b" providerId="ADAL" clId="{3C8E2BE9-76CF-4A4E-B8AE-8C811037962F}" dt="2023-05-23T13:48:36.992" v="2727"/>
          <ac:spMkLst>
            <pc:docMk/>
            <pc:sldMk cId="221202917" sldId="359"/>
            <ac:spMk id="35845" creationId="{9323D83D-50D6-4040-A58B-FCEA340F886A}"/>
          </ac:spMkLst>
        </pc:spChg>
        <pc:spChg chg="add del">
          <ac:chgData name="Josiane Morinville" userId="236f0ba7-9103-4357-85b2-dc1f5839a75b" providerId="ADAL" clId="{3C8E2BE9-76CF-4A4E-B8AE-8C811037962F}" dt="2023-05-23T13:30:12.623" v="2101"/>
          <ac:spMkLst>
            <pc:docMk/>
            <pc:sldMk cId="221202917" sldId="359"/>
            <ac:spMk id="35847" creationId="{8E7CFAA6-1DBB-43B0-BD82-2FB83CF4E4A4}"/>
          </ac:spMkLst>
        </pc:spChg>
        <pc:spChg chg="add replST">
          <ac:chgData name="Josiane Morinville" userId="236f0ba7-9103-4357-85b2-dc1f5839a75b" providerId="ADAL" clId="{3C8E2BE9-76CF-4A4E-B8AE-8C811037962F}" dt="2023-05-23T13:48:36.999" v="2730"/>
          <ac:spMkLst>
            <pc:docMk/>
            <pc:sldMk cId="221202917" sldId="359"/>
            <ac:spMk id="35853" creationId="{F10FD715-4DCE-4779-B634-EC78315EA213}"/>
          </ac:spMkLst>
        </pc:spChg>
        <pc:cxnChg chg="add del">
          <ac:chgData name="Josiane Morinville" userId="236f0ba7-9103-4357-85b2-dc1f5839a75b" providerId="ADAL" clId="{3C8E2BE9-76CF-4A4E-B8AE-8C811037962F}" dt="2023-05-23T13:30:12.623" v="2101"/>
          <ac:cxnSpMkLst>
            <pc:docMk/>
            <pc:sldMk cId="221202917" sldId="359"/>
            <ac:cxnSpMk id="35849" creationId="{9E13708B-D2E3-41E3-BD49-F910056473ED}"/>
          </ac:cxnSpMkLst>
        </pc:cxnChg>
        <pc:cxnChg chg="add replST">
          <ac:chgData name="Josiane Morinville" userId="236f0ba7-9103-4357-85b2-dc1f5839a75b" providerId="ADAL" clId="{3C8E2BE9-76CF-4A4E-B8AE-8C811037962F}" dt="2023-05-23T13:48:36.994" v="2728"/>
          <ac:cxnSpMkLst>
            <pc:docMk/>
            <pc:sldMk cId="221202917" sldId="359"/>
            <ac:cxnSpMk id="35851" creationId="{1A1FE6BB-DFB2-4080-9B5E-076EF5DDE67B}"/>
          </ac:cxnSpMkLst>
        </pc:cxnChg>
      </pc:sldChg>
      <pc:sldChg chg="modSp add del mod">
        <pc:chgData name="Josiane Morinville" userId="236f0ba7-9103-4357-85b2-dc1f5839a75b" providerId="ADAL" clId="{3C8E2BE9-76CF-4A4E-B8AE-8C811037962F}" dt="2023-05-23T12:16:07.180" v="563"/>
        <pc:sldMkLst>
          <pc:docMk/>
          <pc:sldMk cId="1766877255" sldId="360"/>
        </pc:sldMkLst>
        <pc:spChg chg="mod">
          <ac:chgData name="Josiane Morinville" userId="236f0ba7-9103-4357-85b2-dc1f5839a75b" providerId="ADAL" clId="{3C8E2BE9-76CF-4A4E-B8AE-8C811037962F}" dt="2023-05-23T12:16:07.180" v="563"/>
          <ac:spMkLst>
            <pc:docMk/>
            <pc:sldMk cId="1766877255" sldId="360"/>
            <ac:spMk id="33794" creationId="{243BEE4A-3206-3461-4C76-E5938C40468F}"/>
          </ac:spMkLst>
        </pc:spChg>
      </pc:sldChg>
      <pc:sldChg chg="addSp delSp modSp add mod modTransition setBg setClrOvrMap delDesignElem">
        <pc:chgData name="Josiane Morinville" userId="236f0ba7-9103-4357-85b2-dc1f5839a75b" providerId="ADAL" clId="{3C8E2BE9-76CF-4A4E-B8AE-8C811037962F}" dt="2023-05-23T13:50:54.996" v="2795" actId="27636"/>
        <pc:sldMkLst>
          <pc:docMk/>
          <pc:sldMk cId="3524923408" sldId="360"/>
        </pc:sldMkLst>
        <pc:spChg chg="mod replST">
          <ac:chgData name="Josiane Morinville" userId="236f0ba7-9103-4357-85b2-dc1f5839a75b" providerId="ADAL" clId="{3C8E2BE9-76CF-4A4E-B8AE-8C811037962F}" dt="2023-05-23T13:48:37.028" v="2741"/>
          <ac:spMkLst>
            <pc:docMk/>
            <pc:sldMk cId="3524923408" sldId="360"/>
            <ac:spMk id="4" creationId="{883C8B42-AF8F-705A-35D0-E6C4463B4FB8}"/>
          </ac:spMkLst>
        </pc:spChg>
        <pc:spChg chg="del mod">
          <ac:chgData name="Josiane Morinville" userId="236f0ba7-9103-4357-85b2-dc1f5839a75b" providerId="ADAL" clId="{3C8E2BE9-76CF-4A4E-B8AE-8C811037962F}" dt="2023-05-23T12:45:27.903" v="1961" actId="478"/>
          <ac:spMkLst>
            <pc:docMk/>
            <pc:sldMk cId="3524923408" sldId="360"/>
            <ac:spMk id="37889" creationId="{FA8BC617-9BC9-3F31-A61B-A5BCD0D22DD5}"/>
          </ac:spMkLst>
        </pc:spChg>
        <pc:spChg chg="mod ord replST">
          <ac:chgData name="Josiane Morinville" userId="236f0ba7-9103-4357-85b2-dc1f5839a75b" providerId="ADAL" clId="{3C8E2BE9-76CF-4A4E-B8AE-8C811037962F}" dt="2023-05-23T13:50:54.996" v="2795" actId="27636"/>
          <ac:spMkLst>
            <pc:docMk/>
            <pc:sldMk cId="3524923408" sldId="360"/>
            <ac:spMk id="37890" creationId="{73B1A0B0-4700-4E5B-AB1B-5752073BBF76}"/>
          </ac:spMkLst>
        </pc:spChg>
        <pc:spChg chg="add del">
          <ac:chgData name="Josiane Morinville" userId="236f0ba7-9103-4357-85b2-dc1f5839a75b" providerId="ADAL" clId="{3C8E2BE9-76CF-4A4E-B8AE-8C811037962F}" dt="2023-05-23T13:37:32.619" v="2281" actId="26606"/>
          <ac:spMkLst>
            <pc:docMk/>
            <pc:sldMk cId="3524923408" sldId="360"/>
            <ac:spMk id="37892" creationId="{603AE127-802C-459A-A612-DB85B67F0DC0}"/>
          </ac:spMkLst>
        </pc:spChg>
        <pc:spChg chg="add del">
          <ac:chgData name="Josiane Morinville" userId="236f0ba7-9103-4357-85b2-dc1f5839a75b" providerId="ADAL" clId="{3C8E2BE9-76CF-4A4E-B8AE-8C811037962F}" dt="2023-05-23T13:37:32.619" v="2281" actId="26606"/>
          <ac:spMkLst>
            <pc:docMk/>
            <pc:sldMk cId="3524923408" sldId="360"/>
            <ac:spMk id="37893" creationId="{9323D83D-50D6-4040-A58B-FCEA340F886A}"/>
          </ac:spMkLst>
        </pc:spChg>
        <pc:spChg chg="add del">
          <ac:chgData name="Josiane Morinville" userId="236f0ba7-9103-4357-85b2-dc1f5839a75b" providerId="ADAL" clId="{3C8E2BE9-76CF-4A4E-B8AE-8C811037962F}" dt="2023-05-23T13:30:12.623" v="2101"/>
          <ac:spMkLst>
            <pc:docMk/>
            <pc:sldMk cId="3524923408" sldId="360"/>
            <ac:spMk id="37895" creationId="{8E7CFAA6-1DBB-43B0-BD82-2FB83CF4E4A4}"/>
          </ac:spMkLst>
        </pc:spChg>
        <pc:spChg chg="add del">
          <ac:chgData name="Josiane Morinville" userId="236f0ba7-9103-4357-85b2-dc1f5839a75b" providerId="ADAL" clId="{3C8E2BE9-76CF-4A4E-B8AE-8C811037962F}" dt="2023-05-23T13:37:32.619" v="2281" actId="26606"/>
          <ac:spMkLst>
            <pc:docMk/>
            <pc:sldMk cId="3524923408" sldId="360"/>
            <ac:spMk id="37901" creationId="{F10FD715-4DCE-4779-B634-EC78315EA213}"/>
          </ac:spMkLst>
        </pc:spChg>
        <pc:spChg chg="add del">
          <ac:chgData name="Josiane Morinville" userId="236f0ba7-9103-4357-85b2-dc1f5839a75b" providerId="ADAL" clId="{3C8E2BE9-76CF-4A4E-B8AE-8C811037962F}" dt="2023-05-23T13:37:31.554" v="2278" actId="26606"/>
          <ac:spMkLst>
            <pc:docMk/>
            <pc:sldMk cId="3524923408" sldId="360"/>
            <ac:spMk id="37908" creationId="{9323D83D-50D6-4040-A58B-FCEA340F886A}"/>
          </ac:spMkLst>
        </pc:spChg>
        <pc:spChg chg="add del">
          <ac:chgData name="Josiane Morinville" userId="236f0ba7-9103-4357-85b2-dc1f5839a75b" providerId="ADAL" clId="{3C8E2BE9-76CF-4A4E-B8AE-8C811037962F}" dt="2023-05-23T13:37:31.554" v="2278" actId="26606"/>
          <ac:spMkLst>
            <pc:docMk/>
            <pc:sldMk cId="3524923408" sldId="360"/>
            <ac:spMk id="37909" creationId="{603AE127-802C-459A-A612-DB85B67F0DC0}"/>
          </ac:spMkLst>
        </pc:spChg>
        <pc:spChg chg="add del">
          <ac:chgData name="Josiane Morinville" userId="236f0ba7-9103-4357-85b2-dc1f5839a75b" providerId="ADAL" clId="{3C8E2BE9-76CF-4A4E-B8AE-8C811037962F}" dt="2023-05-23T13:37:31.554" v="2278" actId="26606"/>
          <ac:spMkLst>
            <pc:docMk/>
            <pc:sldMk cId="3524923408" sldId="360"/>
            <ac:spMk id="37912" creationId="{F10FD715-4DCE-4779-B634-EC78315EA213}"/>
          </ac:spMkLst>
        </pc:spChg>
        <pc:spChg chg="add replST">
          <ac:chgData name="Josiane Morinville" userId="236f0ba7-9103-4357-85b2-dc1f5839a75b" providerId="ADAL" clId="{3C8E2BE9-76CF-4A4E-B8AE-8C811037962F}" dt="2023-05-23T13:48:37.026" v="2740"/>
          <ac:spMkLst>
            <pc:docMk/>
            <pc:sldMk cId="3524923408" sldId="360"/>
            <ac:spMk id="37916" creationId="{603AE127-802C-459A-A612-DB85B67F0DC0}"/>
          </ac:spMkLst>
        </pc:spChg>
        <pc:spChg chg="add replST">
          <ac:chgData name="Josiane Morinville" userId="236f0ba7-9103-4357-85b2-dc1f5839a75b" providerId="ADAL" clId="{3C8E2BE9-76CF-4A4E-B8AE-8C811037962F}" dt="2023-05-23T13:48:37.030" v="2742"/>
          <ac:spMkLst>
            <pc:docMk/>
            <pc:sldMk cId="3524923408" sldId="360"/>
            <ac:spMk id="37917" creationId="{9323D83D-50D6-4040-A58B-FCEA340F886A}"/>
          </ac:spMkLst>
        </pc:spChg>
        <pc:spChg chg="add replST">
          <ac:chgData name="Josiane Morinville" userId="236f0ba7-9103-4357-85b2-dc1f5839a75b" providerId="ADAL" clId="{3C8E2BE9-76CF-4A4E-B8AE-8C811037962F}" dt="2023-05-23T13:48:37.037" v="2745"/>
          <ac:spMkLst>
            <pc:docMk/>
            <pc:sldMk cId="3524923408" sldId="360"/>
            <ac:spMk id="37919" creationId="{F10FD715-4DCE-4779-B634-EC78315EA213}"/>
          </ac:spMkLst>
        </pc:spChg>
        <pc:cxnChg chg="add del">
          <ac:chgData name="Josiane Morinville" userId="236f0ba7-9103-4357-85b2-dc1f5839a75b" providerId="ADAL" clId="{3C8E2BE9-76CF-4A4E-B8AE-8C811037962F}" dt="2023-05-23T13:30:12.623" v="2101"/>
          <ac:cxnSpMkLst>
            <pc:docMk/>
            <pc:sldMk cId="3524923408" sldId="360"/>
            <ac:cxnSpMk id="37897" creationId="{9E13708B-D2E3-41E3-BD49-F910056473ED}"/>
          </ac:cxnSpMkLst>
        </pc:cxnChg>
        <pc:cxnChg chg="add del">
          <ac:chgData name="Josiane Morinville" userId="236f0ba7-9103-4357-85b2-dc1f5839a75b" providerId="ADAL" clId="{3C8E2BE9-76CF-4A4E-B8AE-8C811037962F}" dt="2023-05-23T13:37:32.619" v="2281" actId="26606"/>
          <ac:cxnSpMkLst>
            <pc:docMk/>
            <pc:sldMk cId="3524923408" sldId="360"/>
            <ac:cxnSpMk id="37899" creationId="{1A1FE6BB-DFB2-4080-9B5E-076EF5DDE67B}"/>
          </ac:cxnSpMkLst>
        </pc:cxnChg>
        <pc:cxnChg chg="add del">
          <ac:chgData name="Josiane Morinville" userId="236f0ba7-9103-4357-85b2-dc1f5839a75b" providerId="ADAL" clId="{3C8E2BE9-76CF-4A4E-B8AE-8C811037962F}" dt="2023-05-23T13:37:30.742" v="2276" actId="26606"/>
          <ac:cxnSpMkLst>
            <pc:docMk/>
            <pc:sldMk cId="3524923408" sldId="360"/>
            <ac:cxnSpMk id="37906" creationId="{0B5F7E3B-C5F1-40E0-A491-558BAFBC1127}"/>
          </ac:cxnSpMkLst>
        </pc:cxnChg>
        <pc:cxnChg chg="add del">
          <ac:chgData name="Josiane Morinville" userId="236f0ba7-9103-4357-85b2-dc1f5839a75b" providerId="ADAL" clId="{3C8E2BE9-76CF-4A4E-B8AE-8C811037962F}" dt="2023-05-23T13:37:31.554" v="2278" actId="26606"/>
          <ac:cxnSpMkLst>
            <pc:docMk/>
            <pc:sldMk cId="3524923408" sldId="360"/>
            <ac:cxnSpMk id="37910" creationId="{1A1FE6BB-DFB2-4080-9B5E-076EF5DDE67B}"/>
          </ac:cxnSpMkLst>
        </pc:cxnChg>
        <pc:cxnChg chg="add del">
          <ac:chgData name="Josiane Morinville" userId="236f0ba7-9103-4357-85b2-dc1f5839a75b" providerId="ADAL" clId="{3C8E2BE9-76CF-4A4E-B8AE-8C811037962F}" dt="2023-05-23T13:37:32.612" v="2280" actId="26606"/>
          <ac:cxnSpMkLst>
            <pc:docMk/>
            <pc:sldMk cId="3524923408" sldId="360"/>
            <ac:cxnSpMk id="37914" creationId="{0B5F7E3B-C5F1-40E0-A491-558BAFBC1127}"/>
          </ac:cxnSpMkLst>
        </pc:cxnChg>
        <pc:cxnChg chg="add replST">
          <ac:chgData name="Josiane Morinville" userId="236f0ba7-9103-4357-85b2-dc1f5839a75b" providerId="ADAL" clId="{3C8E2BE9-76CF-4A4E-B8AE-8C811037962F}" dt="2023-05-23T13:48:37.032" v="2743"/>
          <ac:cxnSpMkLst>
            <pc:docMk/>
            <pc:sldMk cId="3524923408" sldId="360"/>
            <ac:cxnSpMk id="37918" creationId="{1A1FE6BB-DFB2-4080-9B5E-076EF5DDE67B}"/>
          </ac:cxnSpMkLst>
        </pc:cxnChg>
      </pc:sldChg>
      <pc:sldChg chg="addSp delSp modSp add mod modTransition setBg setClrOvrMap delDesignElem">
        <pc:chgData name="Josiane Morinville" userId="236f0ba7-9103-4357-85b2-dc1f5839a75b" providerId="ADAL" clId="{3C8E2BE9-76CF-4A4E-B8AE-8C811037962F}" dt="2023-05-23T13:50:22.951" v="2787" actId="20577"/>
        <pc:sldMkLst>
          <pc:docMk/>
          <pc:sldMk cId="1056624752" sldId="361"/>
        </pc:sldMkLst>
        <pc:spChg chg="mod replST">
          <ac:chgData name="Josiane Morinville" userId="236f0ba7-9103-4357-85b2-dc1f5839a75b" providerId="ADAL" clId="{3C8E2BE9-76CF-4A4E-B8AE-8C811037962F}" dt="2023-05-23T13:48:37.005" v="2732"/>
          <ac:spMkLst>
            <pc:docMk/>
            <pc:sldMk cId="1056624752" sldId="361"/>
            <ac:spMk id="4" creationId="{001AAE1C-87A4-D020-4B77-B3AAB20D5C7D}"/>
          </ac:spMkLst>
        </pc:spChg>
        <pc:spChg chg="del mod">
          <ac:chgData name="Josiane Morinville" userId="236f0ba7-9103-4357-85b2-dc1f5839a75b" providerId="ADAL" clId="{3C8E2BE9-76CF-4A4E-B8AE-8C811037962F}" dt="2023-05-23T12:45:33.285" v="1963" actId="478"/>
          <ac:spMkLst>
            <pc:docMk/>
            <pc:sldMk cId="1056624752" sldId="361"/>
            <ac:spMk id="35841" creationId="{CE5FDF7A-5138-01C7-2294-474402A16B49}"/>
          </ac:spMkLst>
        </pc:spChg>
        <pc:spChg chg="add del mod ord">
          <ac:chgData name="Josiane Morinville" userId="236f0ba7-9103-4357-85b2-dc1f5839a75b" providerId="ADAL" clId="{3C8E2BE9-76CF-4A4E-B8AE-8C811037962F}" dt="2023-05-23T13:33:10.148" v="2220" actId="26606"/>
          <ac:spMkLst>
            <pc:docMk/>
            <pc:sldMk cId="1056624752" sldId="361"/>
            <ac:spMk id="35842" creationId="{97986573-0AAA-B0F1-3344-CBFB1230B42C}"/>
          </ac:spMkLst>
        </pc:spChg>
        <pc:spChg chg="add del">
          <ac:chgData name="Josiane Morinville" userId="236f0ba7-9103-4357-85b2-dc1f5839a75b" providerId="ADAL" clId="{3C8E2BE9-76CF-4A4E-B8AE-8C811037962F}" dt="2023-05-23T13:30:12.623" v="2101"/>
          <ac:spMkLst>
            <pc:docMk/>
            <pc:sldMk cId="1056624752" sldId="361"/>
            <ac:spMk id="35847" creationId="{8E7CFAA6-1DBB-43B0-BD82-2FB83CF4E4A4}"/>
          </ac:spMkLst>
        </pc:spChg>
        <pc:spChg chg="add del">
          <ac:chgData name="Josiane Morinville" userId="236f0ba7-9103-4357-85b2-dc1f5839a75b" providerId="ADAL" clId="{3C8E2BE9-76CF-4A4E-B8AE-8C811037962F}" dt="2023-05-23T13:33:10.132" v="2219" actId="26606"/>
          <ac:spMkLst>
            <pc:docMk/>
            <pc:sldMk cId="1056624752" sldId="361"/>
            <ac:spMk id="35848" creationId="{655AE6B0-AC9E-4167-806F-E9DB135FC46B}"/>
          </ac:spMkLst>
        </pc:spChg>
        <pc:spChg chg="add del">
          <ac:chgData name="Josiane Morinville" userId="236f0ba7-9103-4357-85b2-dc1f5839a75b" providerId="ADAL" clId="{3C8E2BE9-76CF-4A4E-B8AE-8C811037962F}" dt="2023-05-23T13:33:34.054" v="2221" actId="26606"/>
          <ac:spMkLst>
            <pc:docMk/>
            <pc:sldMk cId="1056624752" sldId="361"/>
            <ac:spMk id="35855" creationId="{7E018740-5C2B-4A41-AC1A-7E68D1EC1954}"/>
          </ac:spMkLst>
        </pc:spChg>
        <pc:spChg chg="add del">
          <ac:chgData name="Josiane Morinville" userId="236f0ba7-9103-4357-85b2-dc1f5839a75b" providerId="ADAL" clId="{3C8E2BE9-76CF-4A4E-B8AE-8C811037962F}" dt="2023-05-23T13:33:34.054" v="2221" actId="26606"/>
          <ac:spMkLst>
            <pc:docMk/>
            <pc:sldMk cId="1056624752" sldId="361"/>
            <ac:spMk id="35857" creationId="{166F75A4-C475-4941-8EE2-B80A06A2C1BB}"/>
          </ac:spMkLst>
        </pc:spChg>
        <pc:spChg chg="add del">
          <ac:chgData name="Josiane Morinville" userId="236f0ba7-9103-4357-85b2-dc1f5839a75b" providerId="ADAL" clId="{3C8E2BE9-76CF-4A4E-B8AE-8C811037962F}" dt="2023-05-23T13:33:34.054" v="2221" actId="26606"/>
          <ac:spMkLst>
            <pc:docMk/>
            <pc:sldMk cId="1056624752" sldId="361"/>
            <ac:spMk id="35859" creationId="{A032553A-72E8-4B0D-8405-FF9771C9AF05}"/>
          </ac:spMkLst>
        </pc:spChg>
        <pc:spChg chg="add del">
          <ac:chgData name="Josiane Morinville" userId="236f0ba7-9103-4357-85b2-dc1f5839a75b" providerId="ADAL" clId="{3C8E2BE9-76CF-4A4E-B8AE-8C811037962F}" dt="2023-05-23T13:33:10.132" v="2219" actId="26606"/>
          <ac:spMkLst>
            <pc:docMk/>
            <pc:sldMk cId="1056624752" sldId="361"/>
            <ac:spMk id="35861" creationId="{87BD1F4E-A66D-4C06-86DA-8D56CA7A3B41}"/>
          </ac:spMkLst>
        </pc:spChg>
        <pc:spChg chg="add del">
          <ac:chgData name="Josiane Morinville" userId="236f0ba7-9103-4357-85b2-dc1f5839a75b" providerId="ADAL" clId="{3C8E2BE9-76CF-4A4E-B8AE-8C811037962F}" dt="2023-05-23T13:33:34.054" v="2221" actId="26606"/>
          <ac:spMkLst>
            <pc:docMk/>
            <pc:sldMk cId="1056624752" sldId="361"/>
            <ac:spMk id="35863" creationId="{1F9D6ACB-2FF4-49F9-978A-E0D5327FC635}"/>
          </ac:spMkLst>
        </pc:spChg>
        <pc:spChg chg="add del">
          <ac:chgData name="Josiane Morinville" userId="236f0ba7-9103-4357-85b2-dc1f5839a75b" providerId="ADAL" clId="{3C8E2BE9-76CF-4A4E-B8AE-8C811037962F}" dt="2023-05-23T13:33:34.054" v="2221" actId="26606"/>
          <ac:spMkLst>
            <pc:docMk/>
            <pc:sldMk cId="1056624752" sldId="361"/>
            <ac:spMk id="35864" creationId="{A65AC7D1-EAA9-48F5-B509-60A7F50BF703}"/>
          </ac:spMkLst>
        </pc:spChg>
        <pc:spChg chg="add del">
          <ac:chgData name="Josiane Morinville" userId="236f0ba7-9103-4357-85b2-dc1f5839a75b" providerId="ADAL" clId="{3C8E2BE9-76CF-4A4E-B8AE-8C811037962F}" dt="2023-05-23T13:33:34.054" v="2221" actId="26606"/>
          <ac:spMkLst>
            <pc:docMk/>
            <pc:sldMk cId="1056624752" sldId="361"/>
            <ac:spMk id="35865" creationId="{142BFA2A-77A0-4F60-A32A-685681C84889}"/>
          </ac:spMkLst>
        </pc:spChg>
        <pc:spChg chg="add del">
          <ac:chgData name="Josiane Morinville" userId="236f0ba7-9103-4357-85b2-dc1f5839a75b" providerId="ADAL" clId="{3C8E2BE9-76CF-4A4E-B8AE-8C811037962F}" dt="2023-05-23T13:33:34.054" v="2221" actId="26606"/>
          <ac:spMkLst>
            <pc:docMk/>
            <pc:sldMk cId="1056624752" sldId="361"/>
            <ac:spMk id="35866" creationId="{D6320AF9-619A-4175-865B-5663E1AEF4C5}"/>
          </ac:spMkLst>
        </pc:spChg>
        <pc:spChg chg="add del">
          <ac:chgData name="Josiane Morinville" userId="236f0ba7-9103-4357-85b2-dc1f5839a75b" providerId="ADAL" clId="{3C8E2BE9-76CF-4A4E-B8AE-8C811037962F}" dt="2023-05-23T13:33:34.054" v="2221" actId="26606"/>
          <ac:spMkLst>
            <pc:docMk/>
            <pc:sldMk cId="1056624752" sldId="361"/>
            <ac:spMk id="35867" creationId="{765800AC-C3B9-498E-87BC-29FAE4C76B21}"/>
          </ac:spMkLst>
        </pc:spChg>
        <pc:spChg chg="add mod replST">
          <ac:chgData name="Josiane Morinville" userId="236f0ba7-9103-4357-85b2-dc1f5839a75b" providerId="ADAL" clId="{3C8E2BE9-76CF-4A4E-B8AE-8C811037962F}" dt="2023-05-23T13:50:22.951" v="2787" actId="20577"/>
          <ac:spMkLst>
            <pc:docMk/>
            <pc:sldMk cId="1056624752" sldId="361"/>
            <ac:spMk id="35868" creationId="{97986573-0AAA-B0F1-3344-CBFB1230B42C}"/>
          </ac:spMkLst>
        </pc:spChg>
        <pc:grpChg chg="add del">
          <ac:chgData name="Josiane Morinville" userId="236f0ba7-9103-4357-85b2-dc1f5839a75b" providerId="ADAL" clId="{3C8E2BE9-76CF-4A4E-B8AE-8C811037962F}" dt="2023-05-23T13:33:10.132" v="2219" actId="26606"/>
          <ac:grpSpMkLst>
            <pc:docMk/>
            <pc:sldMk cId="1056624752" sldId="361"/>
            <ac:grpSpMk id="35850" creationId="{3523416A-383B-4FDC-B4C9-D8EDDFE9C043}"/>
          </ac:grpSpMkLst>
        </pc:grpChg>
        <pc:graphicFrameChg chg="add del">
          <ac:chgData name="Josiane Morinville" userId="236f0ba7-9103-4357-85b2-dc1f5839a75b" providerId="ADAL" clId="{3C8E2BE9-76CF-4A4E-B8AE-8C811037962F}" dt="2023-05-23T13:33:10.132" v="2219" actId="26606"/>
          <ac:graphicFrameMkLst>
            <pc:docMk/>
            <pc:sldMk cId="1056624752" sldId="361"/>
            <ac:graphicFrameMk id="35844" creationId="{6A9C28B4-B041-78A0-EA00-C7CF37BA77FD}"/>
          </ac:graphicFrameMkLst>
        </pc:graphicFrameChg>
        <pc:cxnChg chg="add del">
          <ac:chgData name="Josiane Morinville" userId="236f0ba7-9103-4357-85b2-dc1f5839a75b" providerId="ADAL" clId="{3C8E2BE9-76CF-4A4E-B8AE-8C811037962F}" dt="2023-05-23T13:30:12.623" v="2101"/>
          <ac:cxnSpMkLst>
            <pc:docMk/>
            <pc:sldMk cId="1056624752" sldId="361"/>
            <ac:cxnSpMk id="35849" creationId="{9E13708B-D2E3-41E3-BD49-F910056473ED}"/>
          </ac:cxnSpMkLst>
        </pc:cxnChg>
        <pc:cxnChg chg="add del">
          <ac:chgData name="Josiane Morinville" userId="236f0ba7-9103-4357-85b2-dc1f5839a75b" providerId="ADAL" clId="{3C8E2BE9-76CF-4A4E-B8AE-8C811037962F}" dt="2023-05-23T13:33:34.054" v="2221" actId="26606"/>
          <ac:cxnSpMkLst>
            <pc:docMk/>
            <pc:sldMk cId="1056624752" sldId="361"/>
            <ac:cxnSpMk id="35851" creationId="{063B6EC6-D752-4EE7-908B-F8F19E8C7FEA}"/>
          </ac:cxnSpMkLst>
        </pc:cxnChg>
        <pc:cxnChg chg="add del">
          <ac:chgData name="Josiane Morinville" userId="236f0ba7-9103-4357-85b2-dc1f5839a75b" providerId="ADAL" clId="{3C8E2BE9-76CF-4A4E-B8AE-8C811037962F}" dt="2023-05-23T13:33:34.054" v="2221" actId="26606"/>
          <ac:cxnSpMkLst>
            <pc:docMk/>
            <pc:sldMk cId="1056624752" sldId="361"/>
            <ac:cxnSpMk id="35853" creationId="{EFECD4E8-AD3E-4228-82A2-9461958EA94D}"/>
          </ac:cxnSpMkLst>
        </pc:cxnChg>
        <pc:cxnChg chg="add replST">
          <ac:chgData name="Josiane Morinville" userId="236f0ba7-9103-4357-85b2-dc1f5839a75b" providerId="ADAL" clId="{3C8E2BE9-76CF-4A4E-B8AE-8C811037962F}" dt="2023-05-23T13:48:37.003" v="2731"/>
          <ac:cxnSpMkLst>
            <pc:docMk/>
            <pc:sldMk cId="1056624752" sldId="361"/>
            <ac:cxnSpMk id="35873" creationId="{0B5F7E3B-C5F1-40E0-A491-558BAFBC1127}"/>
          </ac:cxnSpMkLst>
        </pc:cxnChg>
      </pc:sldChg>
      <pc:sldChg chg="modSp add del mod">
        <pc:chgData name="Josiane Morinville" userId="236f0ba7-9103-4357-85b2-dc1f5839a75b" providerId="ADAL" clId="{3C8E2BE9-76CF-4A4E-B8AE-8C811037962F}" dt="2023-05-23T12:34:59.160" v="1521"/>
        <pc:sldMkLst>
          <pc:docMk/>
          <pc:sldMk cId="2629779092" sldId="361"/>
        </pc:sldMkLst>
        <pc:spChg chg="mod">
          <ac:chgData name="Josiane Morinville" userId="236f0ba7-9103-4357-85b2-dc1f5839a75b" providerId="ADAL" clId="{3C8E2BE9-76CF-4A4E-B8AE-8C811037962F}" dt="2023-05-23T12:34:59.160" v="1521"/>
          <ac:spMkLst>
            <pc:docMk/>
            <pc:sldMk cId="2629779092" sldId="361"/>
            <ac:spMk id="33794" creationId="{243BEE4A-3206-3461-4C76-E5938C40468F}"/>
          </ac:spMkLst>
        </pc:spChg>
      </pc:sldChg>
      <pc:sldChg chg="addSp delSp modSp add mod modTransition setBg setClrOvrMap delDesignElem">
        <pc:chgData name="Josiane Morinville" userId="236f0ba7-9103-4357-85b2-dc1f5839a75b" providerId="ADAL" clId="{3C8E2BE9-76CF-4A4E-B8AE-8C811037962F}" dt="2023-05-23T13:51:32.661" v="2808" actId="27636"/>
        <pc:sldMkLst>
          <pc:docMk/>
          <pc:sldMk cId="404611935" sldId="362"/>
        </pc:sldMkLst>
        <pc:spChg chg="mod replST">
          <ac:chgData name="Josiane Morinville" userId="236f0ba7-9103-4357-85b2-dc1f5839a75b" providerId="ADAL" clId="{3C8E2BE9-76CF-4A4E-B8AE-8C811037962F}" dt="2023-05-23T13:48:37.051" v="2750"/>
          <ac:spMkLst>
            <pc:docMk/>
            <pc:sldMk cId="404611935" sldId="362"/>
            <ac:spMk id="4" creationId="{9A7292CB-239E-BC43-0679-EB71706D42B2}"/>
          </ac:spMkLst>
        </pc:spChg>
        <pc:spChg chg="del mod">
          <ac:chgData name="Josiane Morinville" userId="236f0ba7-9103-4357-85b2-dc1f5839a75b" providerId="ADAL" clId="{3C8E2BE9-76CF-4A4E-B8AE-8C811037962F}" dt="2023-05-23T12:45:22.021" v="1959" actId="478"/>
          <ac:spMkLst>
            <pc:docMk/>
            <pc:sldMk cId="404611935" sldId="362"/>
            <ac:spMk id="39937" creationId="{C85AD7B4-E8AD-290F-87B5-392E8330ECDC}"/>
          </ac:spMkLst>
        </pc:spChg>
        <pc:spChg chg="mod ord replST">
          <ac:chgData name="Josiane Morinville" userId="236f0ba7-9103-4357-85b2-dc1f5839a75b" providerId="ADAL" clId="{3C8E2BE9-76CF-4A4E-B8AE-8C811037962F}" dt="2023-05-23T13:51:32.661" v="2808" actId="27636"/>
          <ac:spMkLst>
            <pc:docMk/>
            <pc:sldMk cId="404611935" sldId="362"/>
            <ac:spMk id="39938" creationId="{2BC5BDD4-5C20-2DE9-DF3A-183C2802F805}"/>
          </ac:spMkLst>
        </pc:spChg>
        <pc:spChg chg="add del">
          <ac:chgData name="Josiane Morinville" userId="236f0ba7-9103-4357-85b2-dc1f5839a75b" providerId="ADAL" clId="{3C8E2BE9-76CF-4A4E-B8AE-8C811037962F}" dt="2023-05-23T13:30:12.623" v="2101"/>
          <ac:spMkLst>
            <pc:docMk/>
            <pc:sldMk cId="404611935" sldId="362"/>
            <ac:spMk id="39943" creationId="{8E7CFAA6-1DBB-43B0-BD82-2FB83CF4E4A4}"/>
          </ac:spMkLst>
        </pc:spChg>
        <pc:cxnChg chg="add replST">
          <ac:chgData name="Josiane Morinville" userId="236f0ba7-9103-4357-85b2-dc1f5839a75b" providerId="ADAL" clId="{3C8E2BE9-76CF-4A4E-B8AE-8C811037962F}" dt="2023-05-23T13:48:37.048" v="2749"/>
          <ac:cxnSpMkLst>
            <pc:docMk/>
            <pc:sldMk cId="404611935" sldId="362"/>
            <ac:cxnSpMk id="39940" creationId="{0B5F7E3B-C5F1-40E0-A491-558BAFBC1127}"/>
          </ac:cxnSpMkLst>
        </pc:cxnChg>
        <pc:cxnChg chg="add del">
          <ac:chgData name="Josiane Morinville" userId="236f0ba7-9103-4357-85b2-dc1f5839a75b" providerId="ADAL" clId="{3C8E2BE9-76CF-4A4E-B8AE-8C811037962F}" dt="2023-05-23T13:30:12.623" v="2101"/>
          <ac:cxnSpMkLst>
            <pc:docMk/>
            <pc:sldMk cId="404611935" sldId="362"/>
            <ac:cxnSpMk id="39945" creationId="{9E13708B-D2E3-41E3-BD49-F910056473ED}"/>
          </ac:cxnSpMkLst>
        </pc:cxnChg>
      </pc:sldChg>
      <pc:sldChg chg="addSp delSp modSp add mod modTransition setBg delDesignElem">
        <pc:chgData name="Josiane Morinville" userId="236f0ba7-9103-4357-85b2-dc1f5839a75b" providerId="ADAL" clId="{3C8E2BE9-76CF-4A4E-B8AE-8C811037962F}" dt="2023-05-23T14:00:19.913" v="2883" actId="113"/>
        <pc:sldMkLst>
          <pc:docMk/>
          <pc:sldMk cId="2844784663" sldId="363"/>
        </pc:sldMkLst>
        <pc:spChg chg="add del mod">
          <ac:chgData name="Josiane Morinville" userId="236f0ba7-9103-4357-85b2-dc1f5839a75b" providerId="ADAL" clId="{3C8E2BE9-76CF-4A4E-B8AE-8C811037962F}" dt="2023-05-23T13:52:55.494" v="2836" actId="26606"/>
          <ac:spMkLst>
            <pc:docMk/>
            <pc:sldMk cId="2844784663" sldId="363"/>
            <ac:spMk id="3" creationId="{B74D1F15-3A4A-2B5D-8FAD-643D4DF5BCC7}"/>
          </ac:spMkLst>
        </pc:spChg>
        <pc:spChg chg="mod replST">
          <ac:chgData name="Josiane Morinville" userId="236f0ba7-9103-4357-85b2-dc1f5839a75b" providerId="ADAL" clId="{3C8E2BE9-76CF-4A4E-B8AE-8C811037962F}" dt="2023-05-23T13:59:15.127" v="2875"/>
          <ac:spMkLst>
            <pc:docMk/>
            <pc:sldMk cId="2844784663" sldId="363"/>
            <ac:spMk id="4" creationId="{9D3B6B30-909E-F129-2D27-6BF60C4E26EC}"/>
          </ac:spMkLst>
        </pc:spChg>
        <pc:spChg chg="del mod">
          <ac:chgData name="Josiane Morinville" userId="236f0ba7-9103-4357-85b2-dc1f5839a75b" providerId="ADAL" clId="{3C8E2BE9-76CF-4A4E-B8AE-8C811037962F}" dt="2023-05-23T12:45:12.271" v="1957" actId="478"/>
          <ac:spMkLst>
            <pc:docMk/>
            <pc:sldMk cId="2844784663" sldId="363"/>
            <ac:spMk id="41985" creationId="{65501C66-3DAA-D17D-0195-77CA9AC3E863}"/>
          </ac:spMkLst>
        </pc:spChg>
        <pc:spChg chg="del mod">
          <ac:chgData name="Josiane Morinville" userId="236f0ba7-9103-4357-85b2-dc1f5839a75b" providerId="ADAL" clId="{3C8E2BE9-76CF-4A4E-B8AE-8C811037962F}" dt="2023-05-23T12:44:30.209" v="1949" actId="26606"/>
          <ac:spMkLst>
            <pc:docMk/>
            <pc:sldMk cId="2844784663" sldId="363"/>
            <ac:spMk id="41986" creationId="{1FC44F31-7EA6-E307-68DB-00B4198FEA7A}"/>
          </ac:spMkLst>
        </pc:spChg>
        <pc:spChg chg="add del">
          <ac:chgData name="Josiane Morinville" userId="236f0ba7-9103-4357-85b2-dc1f5839a75b" providerId="ADAL" clId="{3C8E2BE9-76CF-4A4E-B8AE-8C811037962F}" dt="2023-05-23T13:30:12.623" v="2101"/>
          <ac:spMkLst>
            <pc:docMk/>
            <pc:sldMk cId="2844784663" sldId="363"/>
            <ac:spMk id="41992" creationId="{8E7CFAA6-1DBB-43B0-BD82-2FB83CF4E4A4}"/>
          </ac:spMkLst>
        </pc:spChg>
        <pc:spChg chg="add del">
          <ac:chgData name="Josiane Morinville" userId="236f0ba7-9103-4357-85b2-dc1f5839a75b" providerId="ADAL" clId="{3C8E2BE9-76CF-4A4E-B8AE-8C811037962F}" dt="2023-05-23T13:36:00.460" v="2247" actId="26606"/>
          <ac:spMkLst>
            <pc:docMk/>
            <pc:sldMk cId="2844784663" sldId="363"/>
            <ac:spMk id="41993" creationId="{9F4444CE-BC8D-4D61-B303-4C05614E62AB}"/>
          </ac:spMkLst>
        </pc:spChg>
        <pc:spChg chg="add del">
          <ac:chgData name="Josiane Morinville" userId="236f0ba7-9103-4357-85b2-dc1f5839a75b" providerId="ADAL" clId="{3C8E2BE9-76CF-4A4E-B8AE-8C811037962F}" dt="2023-05-23T13:36:00.460" v="2247" actId="26606"/>
          <ac:spMkLst>
            <pc:docMk/>
            <pc:sldMk cId="2844784663" sldId="363"/>
            <ac:spMk id="41995" creationId="{73772B81-181F-48B7-8826-4D9686D15DF5}"/>
          </ac:spMkLst>
        </pc:spChg>
        <pc:spChg chg="add del">
          <ac:chgData name="Josiane Morinville" userId="236f0ba7-9103-4357-85b2-dc1f5839a75b" providerId="ADAL" clId="{3C8E2BE9-76CF-4A4E-B8AE-8C811037962F}" dt="2023-05-23T13:36:00.460" v="2247" actId="26606"/>
          <ac:spMkLst>
            <pc:docMk/>
            <pc:sldMk cId="2844784663" sldId="363"/>
            <ac:spMk id="41997" creationId="{B2205F6E-03C6-4E92-877C-E2482F6599AA}"/>
          </ac:spMkLst>
        </pc:spChg>
        <pc:spChg chg="add del replST">
          <ac:chgData name="Josiane Morinville" userId="236f0ba7-9103-4357-85b2-dc1f5839a75b" providerId="ADAL" clId="{3C8E2BE9-76CF-4A4E-B8AE-8C811037962F}" dt="2023-05-23T13:52:49.570" v="2834" actId="26606"/>
          <ac:spMkLst>
            <pc:docMk/>
            <pc:sldMk cId="2844784663" sldId="363"/>
            <ac:spMk id="42014" creationId="{03E8462A-FEBA-4848-81CC-3F8DA3E477BE}"/>
          </ac:spMkLst>
        </pc:spChg>
        <pc:spChg chg="add del replST">
          <ac:chgData name="Josiane Morinville" userId="236f0ba7-9103-4357-85b2-dc1f5839a75b" providerId="ADAL" clId="{3C8E2BE9-76CF-4A4E-B8AE-8C811037962F}" dt="2023-05-23T13:52:49.570" v="2834" actId="26606"/>
          <ac:spMkLst>
            <pc:docMk/>
            <pc:sldMk cId="2844784663" sldId="363"/>
            <ac:spMk id="42027" creationId="{7941F9B1-B01B-4A84-89D9-B169AEB4E456}"/>
          </ac:spMkLst>
        </pc:spChg>
        <pc:spChg chg="add del">
          <ac:chgData name="Josiane Morinville" userId="236f0ba7-9103-4357-85b2-dc1f5839a75b" providerId="ADAL" clId="{3C8E2BE9-76CF-4A4E-B8AE-8C811037962F}" dt="2023-05-23T13:52:55.494" v="2836" actId="26606"/>
          <ac:spMkLst>
            <pc:docMk/>
            <pc:sldMk cId="2844784663" sldId="363"/>
            <ac:spMk id="42032" creationId="{E80B86A7-A1EC-475B-9166-88902B033A38}"/>
          </ac:spMkLst>
        </pc:spChg>
        <pc:spChg chg="add del">
          <ac:chgData name="Josiane Morinville" userId="236f0ba7-9103-4357-85b2-dc1f5839a75b" providerId="ADAL" clId="{3C8E2BE9-76CF-4A4E-B8AE-8C811037962F}" dt="2023-05-23T13:52:55.494" v="2836" actId="26606"/>
          <ac:spMkLst>
            <pc:docMk/>
            <pc:sldMk cId="2844784663" sldId="363"/>
            <ac:spMk id="42034" creationId="{C2C29CB1-9F74-4879-A6AF-AEA67B6F1F4D}"/>
          </ac:spMkLst>
        </pc:spChg>
        <pc:spChg chg="add del">
          <ac:chgData name="Josiane Morinville" userId="236f0ba7-9103-4357-85b2-dc1f5839a75b" providerId="ADAL" clId="{3C8E2BE9-76CF-4A4E-B8AE-8C811037962F}" dt="2023-05-23T13:52:55.494" v="2836" actId="26606"/>
          <ac:spMkLst>
            <pc:docMk/>
            <pc:sldMk cId="2844784663" sldId="363"/>
            <ac:spMk id="42036" creationId="{7E2C7115-5336-410C-AD71-0F0952A2E5A7}"/>
          </ac:spMkLst>
        </pc:spChg>
        <pc:spChg chg="add replST">
          <ac:chgData name="Josiane Morinville" userId="236f0ba7-9103-4357-85b2-dc1f5839a75b" providerId="ADAL" clId="{3C8E2BE9-76CF-4A4E-B8AE-8C811037962F}" dt="2023-05-23T13:59:15.125" v="2874"/>
          <ac:spMkLst>
            <pc:docMk/>
            <pc:sldMk cId="2844784663" sldId="363"/>
            <ac:spMk id="42042" creationId="{9F4444CE-BC8D-4D61-B303-4C05614E62AB}"/>
          </ac:spMkLst>
        </pc:spChg>
        <pc:spChg chg="add replST">
          <ac:chgData name="Josiane Morinville" userId="236f0ba7-9103-4357-85b2-dc1f5839a75b" providerId="ADAL" clId="{3C8E2BE9-76CF-4A4E-B8AE-8C811037962F}" dt="2023-05-23T13:59:15.129" v="2876"/>
          <ac:spMkLst>
            <pc:docMk/>
            <pc:sldMk cId="2844784663" sldId="363"/>
            <ac:spMk id="42044" creationId="{73772B81-181F-48B7-8826-4D9686D15DF5}"/>
          </ac:spMkLst>
        </pc:spChg>
        <pc:spChg chg="add replST">
          <ac:chgData name="Josiane Morinville" userId="236f0ba7-9103-4357-85b2-dc1f5839a75b" providerId="ADAL" clId="{3C8E2BE9-76CF-4A4E-B8AE-8C811037962F}" dt="2023-05-23T13:59:15.132" v="2877"/>
          <ac:spMkLst>
            <pc:docMk/>
            <pc:sldMk cId="2844784663" sldId="363"/>
            <ac:spMk id="42046" creationId="{B2205F6E-03C6-4E92-877C-E2482F6599AA}"/>
          </ac:spMkLst>
        </pc:spChg>
        <pc:grpChg chg="add del replST">
          <ac:chgData name="Josiane Morinville" userId="236f0ba7-9103-4357-85b2-dc1f5839a75b" providerId="ADAL" clId="{3C8E2BE9-76CF-4A4E-B8AE-8C811037962F}" dt="2023-05-23T13:52:49.570" v="2834" actId="26606"/>
          <ac:grpSpMkLst>
            <pc:docMk/>
            <pc:sldMk cId="2844784663" sldId="363"/>
            <ac:grpSpMk id="42002" creationId="{609316A9-990D-4EC3-A671-70EE5C1493A4}"/>
          </ac:grpSpMkLst>
        </pc:grpChg>
        <pc:grpChg chg="add del replST">
          <ac:chgData name="Josiane Morinville" userId="236f0ba7-9103-4357-85b2-dc1f5839a75b" providerId="ADAL" clId="{3C8E2BE9-76CF-4A4E-B8AE-8C811037962F}" dt="2023-05-23T13:52:49.570" v="2834" actId="26606"/>
          <ac:grpSpMkLst>
            <pc:docMk/>
            <pc:sldMk cId="2844784663" sldId="363"/>
            <ac:grpSpMk id="42016" creationId="{2109F83F-40FE-4DB3-84CC-09FB3340D06D}"/>
          </ac:grpSpMkLst>
        </pc:grpChg>
        <pc:graphicFrameChg chg="add del mod replST modGraphic">
          <ac:chgData name="Josiane Morinville" userId="236f0ba7-9103-4357-85b2-dc1f5839a75b" providerId="ADAL" clId="{3C8E2BE9-76CF-4A4E-B8AE-8C811037962F}" dt="2023-05-23T13:52:30.336" v="2829" actId="478"/>
          <ac:graphicFrameMkLst>
            <pc:docMk/>
            <pc:sldMk cId="2844784663" sldId="363"/>
            <ac:graphicFrameMk id="41988" creationId="{1B247CE4-D315-7353-566A-EC2B5429D5F0}"/>
          </ac:graphicFrameMkLst>
        </pc:graphicFrameChg>
        <pc:graphicFrameChg chg="add mod replST modGraphic">
          <ac:chgData name="Josiane Morinville" userId="236f0ba7-9103-4357-85b2-dc1f5839a75b" providerId="ADAL" clId="{3C8E2BE9-76CF-4A4E-B8AE-8C811037962F}" dt="2023-05-23T14:00:19.913" v="2883" actId="113"/>
          <ac:graphicFrameMkLst>
            <pc:docMk/>
            <pc:sldMk cId="2844784663" sldId="363"/>
            <ac:graphicFrameMk id="42038" creationId="{42835D22-D297-903B-996C-CD1EC340E5F5}"/>
          </ac:graphicFrameMkLst>
        </pc:graphicFrameChg>
      </pc:sldChg>
      <pc:sldChg chg="addSp delSp modSp add mod modTransition setBg delDesignElem">
        <pc:chgData name="Josiane Morinville" userId="236f0ba7-9103-4357-85b2-dc1f5839a75b" providerId="ADAL" clId="{3C8E2BE9-76CF-4A4E-B8AE-8C811037962F}" dt="2023-05-23T13:59:52.763" v="2879" actId="20577"/>
        <pc:sldMkLst>
          <pc:docMk/>
          <pc:sldMk cId="3415223749" sldId="364"/>
        </pc:sldMkLst>
        <pc:spChg chg="add del mod">
          <ac:chgData name="Josiane Morinville" userId="236f0ba7-9103-4357-85b2-dc1f5839a75b" providerId="ADAL" clId="{3C8E2BE9-76CF-4A4E-B8AE-8C811037962F}" dt="2023-05-23T13:34:30.415" v="2235" actId="26606"/>
          <ac:spMkLst>
            <pc:docMk/>
            <pc:sldMk cId="3415223749" sldId="364"/>
            <ac:spMk id="3" creationId="{9D40FF93-4453-8DF6-2722-39AD1F690423}"/>
          </ac:spMkLst>
        </pc:spChg>
        <pc:spChg chg="mod replST">
          <ac:chgData name="Josiane Morinville" userId="236f0ba7-9103-4357-85b2-dc1f5839a75b" providerId="ADAL" clId="{3C8E2BE9-76CF-4A4E-B8AE-8C811037962F}" dt="2023-05-23T13:48:37.090" v="2765"/>
          <ac:spMkLst>
            <pc:docMk/>
            <pc:sldMk cId="3415223749" sldId="364"/>
            <ac:spMk id="4" creationId="{9D3B6B30-909E-F129-2D27-6BF60C4E26EC}"/>
          </ac:spMkLst>
        </pc:spChg>
        <pc:spChg chg="del">
          <ac:chgData name="Josiane Morinville" userId="236f0ba7-9103-4357-85b2-dc1f5839a75b" providerId="ADAL" clId="{3C8E2BE9-76CF-4A4E-B8AE-8C811037962F}" dt="2023-05-23T13:30:12.623" v="2101"/>
          <ac:spMkLst>
            <pc:docMk/>
            <pc:sldMk cId="3415223749" sldId="364"/>
            <ac:spMk id="41992" creationId="{8E7CFAA6-1DBB-43B0-BD82-2FB83CF4E4A4}"/>
          </ac:spMkLst>
        </pc:spChg>
        <pc:spChg chg="add del">
          <ac:chgData name="Josiane Morinville" userId="236f0ba7-9103-4357-85b2-dc1f5839a75b" providerId="ADAL" clId="{3C8E2BE9-76CF-4A4E-B8AE-8C811037962F}" dt="2023-05-23T13:34:30.415" v="2235" actId="26606"/>
          <ac:spMkLst>
            <pc:docMk/>
            <pc:sldMk cId="3415223749" sldId="364"/>
            <ac:spMk id="41993" creationId="{9F4444CE-BC8D-4D61-B303-4C05614E62AB}"/>
          </ac:spMkLst>
        </pc:spChg>
        <pc:spChg chg="add del">
          <ac:chgData name="Josiane Morinville" userId="236f0ba7-9103-4357-85b2-dc1f5839a75b" providerId="ADAL" clId="{3C8E2BE9-76CF-4A4E-B8AE-8C811037962F}" dt="2023-05-23T13:34:30.415" v="2235" actId="26606"/>
          <ac:spMkLst>
            <pc:docMk/>
            <pc:sldMk cId="3415223749" sldId="364"/>
            <ac:spMk id="41995" creationId="{73772B81-181F-48B7-8826-4D9686D15DF5}"/>
          </ac:spMkLst>
        </pc:spChg>
        <pc:spChg chg="add del">
          <ac:chgData name="Josiane Morinville" userId="236f0ba7-9103-4357-85b2-dc1f5839a75b" providerId="ADAL" clId="{3C8E2BE9-76CF-4A4E-B8AE-8C811037962F}" dt="2023-05-23T13:34:30.415" v="2235" actId="26606"/>
          <ac:spMkLst>
            <pc:docMk/>
            <pc:sldMk cId="3415223749" sldId="364"/>
            <ac:spMk id="41997" creationId="{B2205F6E-03C6-4E92-877C-E2482F6599AA}"/>
          </ac:spMkLst>
        </pc:spChg>
        <pc:spChg chg="add replST">
          <ac:chgData name="Josiane Morinville" userId="236f0ba7-9103-4357-85b2-dc1f5839a75b" providerId="ADAL" clId="{3C8E2BE9-76CF-4A4E-B8AE-8C811037962F}" dt="2023-05-23T13:48:37.087" v="2764"/>
          <ac:spMkLst>
            <pc:docMk/>
            <pc:sldMk cId="3415223749" sldId="364"/>
            <ac:spMk id="42003" creationId="{9F4444CE-BC8D-4D61-B303-4C05614E62AB}"/>
          </ac:spMkLst>
        </pc:spChg>
        <pc:spChg chg="add replST">
          <ac:chgData name="Josiane Morinville" userId="236f0ba7-9103-4357-85b2-dc1f5839a75b" providerId="ADAL" clId="{3C8E2BE9-76CF-4A4E-B8AE-8C811037962F}" dt="2023-05-23T13:48:37.092" v="2766"/>
          <ac:spMkLst>
            <pc:docMk/>
            <pc:sldMk cId="3415223749" sldId="364"/>
            <ac:spMk id="42005" creationId="{73772B81-181F-48B7-8826-4D9686D15DF5}"/>
          </ac:spMkLst>
        </pc:spChg>
        <pc:spChg chg="add replST">
          <ac:chgData name="Josiane Morinville" userId="236f0ba7-9103-4357-85b2-dc1f5839a75b" providerId="ADAL" clId="{3C8E2BE9-76CF-4A4E-B8AE-8C811037962F}" dt="2023-05-23T13:48:37.095" v="2767"/>
          <ac:spMkLst>
            <pc:docMk/>
            <pc:sldMk cId="3415223749" sldId="364"/>
            <ac:spMk id="42007" creationId="{B2205F6E-03C6-4E92-877C-E2482F6599AA}"/>
          </ac:spMkLst>
        </pc:spChg>
        <pc:graphicFrameChg chg="del mod modGraphic">
          <ac:chgData name="Josiane Morinville" userId="236f0ba7-9103-4357-85b2-dc1f5839a75b" providerId="ADAL" clId="{3C8E2BE9-76CF-4A4E-B8AE-8C811037962F}" dt="2023-05-23T13:34:18.944" v="2232" actId="478"/>
          <ac:graphicFrameMkLst>
            <pc:docMk/>
            <pc:sldMk cId="3415223749" sldId="364"/>
            <ac:graphicFrameMk id="41988" creationId="{1B247CE4-D315-7353-566A-EC2B5429D5F0}"/>
          </ac:graphicFrameMkLst>
        </pc:graphicFrameChg>
        <pc:graphicFrameChg chg="add mod replST">
          <ac:chgData name="Josiane Morinville" userId="236f0ba7-9103-4357-85b2-dc1f5839a75b" providerId="ADAL" clId="{3C8E2BE9-76CF-4A4E-B8AE-8C811037962F}" dt="2023-05-23T13:59:52.763" v="2879" actId="20577"/>
          <ac:graphicFrameMkLst>
            <pc:docMk/>
            <pc:sldMk cId="3415223749" sldId="364"/>
            <ac:graphicFrameMk id="41999" creationId="{52107A3A-945E-8904-F999-E84E0F6F9D84}"/>
          </ac:graphicFrameMkLst>
        </pc:graphicFrameChg>
        <pc:picChg chg="add del mod">
          <ac:chgData name="Josiane Morinville" userId="236f0ba7-9103-4357-85b2-dc1f5839a75b" providerId="ADAL" clId="{3C8E2BE9-76CF-4A4E-B8AE-8C811037962F}" dt="2023-05-23T13:35:07.429" v="2241" actId="478"/>
          <ac:picMkLst>
            <pc:docMk/>
            <pc:sldMk cId="3415223749" sldId="364"/>
            <ac:picMk id="1026" creationId="{4B07D1D1-0109-E702-7E06-0FBDDC47E0CE}"/>
          </ac:picMkLst>
        </pc:picChg>
      </pc:sldChg>
      <pc:sldChg chg="addSp delSp modSp add mod setBg setClrOvrMap">
        <pc:chgData name="Josiane Morinville" userId="236f0ba7-9103-4357-85b2-dc1f5839a75b" providerId="ADAL" clId="{3C8E2BE9-76CF-4A4E-B8AE-8C811037962F}" dt="2023-05-23T14:00:51.251" v="2889" actId="113"/>
        <pc:sldMkLst>
          <pc:docMk/>
          <pc:sldMk cId="1822681349" sldId="365"/>
        </pc:sldMkLst>
        <pc:spChg chg="mod replST">
          <ac:chgData name="Josiane Morinville" userId="236f0ba7-9103-4357-85b2-dc1f5839a75b" providerId="ADAL" clId="{3C8E2BE9-76CF-4A4E-B8AE-8C811037962F}" dt="2023-05-23T14:00:51.251" v="2889" actId="113"/>
          <ac:spMkLst>
            <pc:docMk/>
            <pc:sldMk cId="1822681349" sldId="365"/>
            <ac:spMk id="2" creationId="{02359338-6AD8-41A8-879C-E22A6824844E}"/>
          </ac:spMkLst>
        </pc:spChg>
        <pc:spChg chg="mod replST">
          <ac:chgData name="Josiane Morinville" userId="236f0ba7-9103-4357-85b2-dc1f5839a75b" providerId="ADAL" clId="{3C8E2BE9-76CF-4A4E-B8AE-8C811037962F}" dt="2023-05-23T13:59:15.052" v="2872"/>
          <ac:spMkLst>
            <pc:docMk/>
            <pc:sldMk cId="1822681349" sldId="365"/>
            <ac:spMk id="3" creationId="{2CEE38D5-ECFE-49D5-837F-7369A14A3C88}"/>
          </ac:spMkLst>
        </pc:spChg>
        <pc:spChg chg="del replST">
          <ac:chgData name="Josiane Morinville" userId="236f0ba7-9103-4357-85b2-dc1f5839a75b" providerId="ADAL" clId="{3C8E2BE9-76CF-4A4E-B8AE-8C811037962F}" dt="2023-05-23T13:53:44.602" v="2844" actId="26606"/>
          <ac:spMkLst>
            <pc:docMk/>
            <pc:sldMk cId="1822681349" sldId="365"/>
            <ac:spMk id="10" creationId="{C2C29CB1-9F74-4879-A6AF-AEA67B6F1F4D}"/>
          </ac:spMkLst>
        </pc:spChg>
        <pc:spChg chg="del replST">
          <ac:chgData name="Josiane Morinville" userId="236f0ba7-9103-4357-85b2-dc1f5839a75b" providerId="ADAL" clId="{3C8E2BE9-76CF-4A4E-B8AE-8C811037962F}" dt="2023-05-23T13:53:44.602" v="2844" actId="26606"/>
          <ac:spMkLst>
            <pc:docMk/>
            <pc:sldMk cId="1822681349" sldId="365"/>
            <ac:spMk id="11" creationId="{E80B86A7-A1EC-475B-9166-88902B033A38}"/>
          </ac:spMkLst>
        </pc:spChg>
        <pc:spChg chg="del replST">
          <ac:chgData name="Josiane Morinville" userId="236f0ba7-9103-4357-85b2-dc1f5839a75b" providerId="ADAL" clId="{3C8E2BE9-76CF-4A4E-B8AE-8C811037962F}" dt="2023-05-23T13:53:44.602" v="2844" actId="26606"/>
          <ac:spMkLst>
            <pc:docMk/>
            <pc:sldMk cId="1822681349" sldId="365"/>
            <ac:spMk id="12" creationId="{7E2C7115-5336-410C-AD71-0F0952A2E5A7}"/>
          </ac:spMkLst>
        </pc:spChg>
        <pc:spChg chg="add del">
          <ac:chgData name="Josiane Morinville" userId="236f0ba7-9103-4357-85b2-dc1f5839a75b" providerId="ADAL" clId="{3C8E2BE9-76CF-4A4E-B8AE-8C811037962F}" dt="2023-05-23T13:54:14.771" v="2848" actId="26606"/>
          <ac:spMkLst>
            <pc:docMk/>
            <pc:sldMk cId="1822681349" sldId="365"/>
            <ac:spMk id="22" creationId="{86C16C40-7C29-4ACC-B851-7E08E459B596}"/>
          </ac:spMkLst>
        </pc:spChg>
        <pc:spChg chg="add replST">
          <ac:chgData name="Josiane Morinville" userId="236f0ba7-9103-4357-85b2-dc1f5839a75b" providerId="ADAL" clId="{3C8E2BE9-76CF-4A4E-B8AE-8C811037962F}" dt="2023-05-23T13:59:15.044" v="2869"/>
          <ac:spMkLst>
            <pc:docMk/>
            <pc:sldMk cId="1822681349" sldId="365"/>
            <ac:spMk id="26" creationId="{266F638A-E405-4AC0-B984-72E5813B0DD1}"/>
          </ac:spMkLst>
        </pc:spChg>
        <pc:spChg chg="add replST">
          <ac:chgData name="Josiane Morinville" userId="236f0ba7-9103-4357-85b2-dc1f5839a75b" providerId="ADAL" clId="{3C8E2BE9-76CF-4A4E-B8AE-8C811037962F}" dt="2023-05-23T13:59:15.055" v="2873"/>
          <ac:spMkLst>
            <pc:docMk/>
            <pc:sldMk cId="1822681349" sldId="365"/>
            <ac:spMk id="32" creationId="{27B538D5-95DB-47ED-9CB4-34AE5BF78E6B}"/>
          </ac:spMkLst>
        </pc:spChg>
        <pc:spChg chg="add replST">
          <ac:chgData name="Josiane Morinville" userId="236f0ba7-9103-4357-85b2-dc1f5839a75b" providerId="ADAL" clId="{3C8E2BE9-76CF-4A4E-B8AE-8C811037962F}" dt="2023-05-23T13:59:15.027" v="2867"/>
          <ac:spMkLst>
            <pc:docMk/>
            <pc:sldMk cId="1822681349" sldId="365"/>
            <ac:spMk id="36" creationId="{8DF4D7F6-81B5-452A-9CE6-76D81F91D41B}"/>
          </ac:spMkLst>
        </pc:spChg>
        <pc:spChg chg="add replST">
          <ac:chgData name="Josiane Morinville" userId="236f0ba7-9103-4357-85b2-dc1f5839a75b" providerId="ADAL" clId="{3C8E2BE9-76CF-4A4E-B8AE-8C811037962F}" dt="2023-05-23T13:59:15.042" v="2868"/>
          <ac:spMkLst>
            <pc:docMk/>
            <pc:sldMk cId="1822681349" sldId="365"/>
            <ac:spMk id="37" creationId="{4600514D-20FB-4559-97DC-D1DC39E6C3DE}"/>
          </ac:spMkLst>
        </pc:spChg>
        <pc:grpChg chg="add del">
          <ac:chgData name="Josiane Morinville" userId="236f0ba7-9103-4357-85b2-dc1f5839a75b" providerId="ADAL" clId="{3C8E2BE9-76CF-4A4E-B8AE-8C811037962F}" dt="2023-05-23T13:54:14.771" v="2848" actId="26606"/>
          <ac:grpSpMkLst>
            <pc:docMk/>
            <pc:sldMk cId="1822681349" sldId="365"/>
            <ac:grpSpMk id="24" creationId="{CDD733AE-DD5E-4C77-8BCD-72BF12A06BB1}"/>
          </ac:grpSpMkLst>
        </pc:grpChg>
        <pc:cxnChg chg="add del">
          <ac:chgData name="Josiane Morinville" userId="236f0ba7-9103-4357-85b2-dc1f5839a75b" providerId="ADAL" clId="{3C8E2BE9-76CF-4A4E-B8AE-8C811037962F}" dt="2023-05-23T13:54:14.787" v="2849" actId="26606"/>
          <ac:cxnSpMkLst>
            <pc:docMk/>
            <pc:sldMk cId="1822681349" sldId="365"/>
            <ac:cxnSpMk id="17" creationId="{0B5F7E3B-C5F1-40E0-A491-558BAFBC1127}"/>
          </ac:cxnSpMkLst>
        </pc:cxnChg>
        <pc:cxnChg chg="add replST">
          <ac:chgData name="Josiane Morinville" userId="236f0ba7-9103-4357-85b2-dc1f5839a75b" providerId="ADAL" clId="{3C8E2BE9-76CF-4A4E-B8AE-8C811037962F}" dt="2023-05-23T13:59:15.047" v="2870"/>
          <ac:cxnSpMkLst>
            <pc:docMk/>
            <pc:sldMk cId="1822681349" sldId="365"/>
            <ac:cxnSpMk id="28" creationId="{7D1CBE93-B17D-4509-843C-82287C38032A}"/>
          </ac:cxnSpMkLst>
        </pc:cxnChg>
        <pc:cxnChg chg="add replST">
          <ac:chgData name="Josiane Morinville" userId="236f0ba7-9103-4357-85b2-dc1f5839a75b" providerId="ADAL" clId="{3C8E2BE9-76CF-4A4E-B8AE-8C811037962F}" dt="2023-05-23T13:59:15.049" v="2871"/>
          <ac:cxnSpMkLst>
            <pc:docMk/>
            <pc:sldMk cId="1822681349" sldId="365"/>
            <ac:cxnSpMk id="30" creationId="{AE6277B4-6A43-48AB-89B2-3442221619CC}"/>
          </ac:cxnSpMkLst>
        </pc:cxnChg>
      </pc:sldChg>
      <pc:sldMasterChg chg="modTransition modSldLayout">
        <pc:chgData name="Josiane Morinville" userId="236f0ba7-9103-4357-85b2-dc1f5839a75b" providerId="ADAL" clId="{3C8E2BE9-76CF-4A4E-B8AE-8C811037962F}" dt="2023-05-23T13:31:06.539" v="2177"/>
        <pc:sldMasterMkLst>
          <pc:docMk/>
          <pc:sldMasterMk cId="308624798" sldId="2147483976"/>
        </pc:sldMasterMkLst>
        <pc:sldLayoutChg chg="modTransition">
          <pc:chgData name="Josiane Morinville" userId="236f0ba7-9103-4357-85b2-dc1f5839a75b" providerId="ADAL" clId="{3C8E2BE9-76CF-4A4E-B8AE-8C811037962F}" dt="2023-05-23T13:31:06.539" v="2177"/>
          <pc:sldLayoutMkLst>
            <pc:docMk/>
            <pc:sldMasterMk cId="308624798" sldId="2147483976"/>
            <pc:sldLayoutMk cId="1986555933" sldId="2147483977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06.539" v="2177"/>
          <pc:sldLayoutMkLst>
            <pc:docMk/>
            <pc:sldMasterMk cId="308624798" sldId="2147483976"/>
            <pc:sldLayoutMk cId="3228859797" sldId="2147483978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06.539" v="2177"/>
          <pc:sldLayoutMkLst>
            <pc:docMk/>
            <pc:sldMasterMk cId="308624798" sldId="2147483976"/>
            <pc:sldLayoutMk cId="7959948" sldId="2147483979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06.539" v="2177"/>
          <pc:sldLayoutMkLst>
            <pc:docMk/>
            <pc:sldMasterMk cId="308624798" sldId="2147483976"/>
            <pc:sldLayoutMk cId="2069230313" sldId="2147483980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06.539" v="2177"/>
          <pc:sldLayoutMkLst>
            <pc:docMk/>
            <pc:sldMasterMk cId="308624798" sldId="2147483976"/>
            <pc:sldLayoutMk cId="3594523780" sldId="2147483981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06.539" v="2177"/>
          <pc:sldLayoutMkLst>
            <pc:docMk/>
            <pc:sldMasterMk cId="308624798" sldId="2147483976"/>
            <pc:sldLayoutMk cId="2265914866" sldId="2147483982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06.539" v="2177"/>
          <pc:sldLayoutMkLst>
            <pc:docMk/>
            <pc:sldMasterMk cId="308624798" sldId="2147483976"/>
            <pc:sldLayoutMk cId="272769498" sldId="2147483983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06.539" v="2177"/>
          <pc:sldLayoutMkLst>
            <pc:docMk/>
            <pc:sldMasterMk cId="308624798" sldId="2147483976"/>
            <pc:sldLayoutMk cId="3270387051" sldId="2147483984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06.539" v="2177"/>
          <pc:sldLayoutMkLst>
            <pc:docMk/>
            <pc:sldMasterMk cId="308624798" sldId="2147483976"/>
            <pc:sldLayoutMk cId="3637639598" sldId="2147483985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06.539" v="2177"/>
          <pc:sldLayoutMkLst>
            <pc:docMk/>
            <pc:sldMasterMk cId="308624798" sldId="2147483976"/>
            <pc:sldLayoutMk cId="156969229" sldId="2147483986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06.539" v="2177"/>
          <pc:sldLayoutMkLst>
            <pc:docMk/>
            <pc:sldMasterMk cId="308624798" sldId="2147483976"/>
            <pc:sldLayoutMk cId="3313069893" sldId="2147483987"/>
          </pc:sldLayoutMkLst>
        </pc:sldLayoutChg>
      </pc:sldMasterChg>
      <pc:sldMasterChg chg="modTransition modSldLayout">
        <pc:chgData name="Josiane Morinville" userId="236f0ba7-9103-4357-85b2-dc1f5839a75b" providerId="ADAL" clId="{3C8E2BE9-76CF-4A4E-B8AE-8C811037962F}" dt="2023-05-23T13:31:11.274" v="2185"/>
        <pc:sldMasterMkLst>
          <pc:docMk/>
          <pc:sldMasterMk cId="3879062438" sldId="2147483988"/>
        </pc:sldMasterMkLst>
        <pc:sldLayoutChg chg="modTransition">
          <pc:chgData name="Josiane Morinville" userId="236f0ba7-9103-4357-85b2-dc1f5839a75b" providerId="ADAL" clId="{3C8E2BE9-76CF-4A4E-B8AE-8C811037962F}" dt="2023-05-23T13:31:11.274" v="2185"/>
          <pc:sldLayoutMkLst>
            <pc:docMk/>
            <pc:sldMasterMk cId="3879062438" sldId="2147483988"/>
            <pc:sldLayoutMk cId="2714192353" sldId="2147483995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11.274" v="2185"/>
          <pc:sldLayoutMkLst>
            <pc:docMk/>
            <pc:sldMasterMk cId="3879062438" sldId="2147483988"/>
            <pc:sldLayoutMk cId="84797819" sldId="2147483997"/>
          </pc:sldLayoutMkLst>
        </pc:sldLayoutChg>
      </pc:sldMasterChg>
      <pc:sldMasterChg chg="modTransition modSldLayout">
        <pc:chgData name="Josiane Morinville" userId="236f0ba7-9103-4357-85b2-dc1f5839a75b" providerId="ADAL" clId="{3C8E2BE9-76CF-4A4E-B8AE-8C811037962F}" dt="2023-05-23T13:31:24.351" v="2190"/>
        <pc:sldMasterMkLst>
          <pc:docMk/>
          <pc:sldMasterMk cId="985027659" sldId="2147484000"/>
        </pc:sldMasterMkLst>
        <pc:sldLayoutChg chg="modTransition">
          <pc:chgData name="Josiane Morinville" userId="236f0ba7-9103-4357-85b2-dc1f5839a75b" providerId="ADAL" clId="{3C8E2BE9-76CF-4A4E-B8AE-8C811037962F}" dt="2023-05-23T13:31:24.351" v="2190"/>
          <pc:sldLayoutMkLst>
            <pc:docMk/>
            <pc:sldMasterMk cId="985027659" sldId="2147484000"/>
            <pc:sldLayoutMk cId="2397111308" sldId="2147484007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24.351" v="2190"/>
          <pc:sldLayoutMkLst>
            <pc:docMk/>
            <pc:sldMasterMk cId="985027659" sldId="2147484000"/>
            <pc:sldLayoutMk cId="3488210312" sldId="2147484009"/>
          </pc:sldLayoutMkLst>
        </pc:sldLayoutChg>
      </pc:sldMasterChg>
      <pc:sldMasterChg chg="modTransition modSldLayout">
        <pc:chgData name="Josiane Morinville" userId="236f0ba7-9103-4357-85b2-dc1f5839a75b" providerId="ADAL" clId="{3C8E2BE9-76CF-4A4E-B8AE-8C811037962F}" dt="2023-05-23T13:31:28.789" v="2191"/>
        <pc:sldMasterMkLst>
          <pc:docMk/>
          <pc:sldMasterMk cId="2543445469" sldId="2147484011"/>
        </pc:sldMasterMkLst>
        <pc:sldLayoutChg chg="modTransition">
          <pc:chgData name="Josiane Morinville" userId="236f0ba7-9103-4357-85b2-dc1f5839a75b" providerId="ADAL" clId="{3C8E2BE9-76CF-4A4E-B8AE-8C811037962F}" dt="2023-05-23T13:31:28.789" v="2191"/>
          <pc:sldLayoutMkLst>
            <pc:docMk/>
            <pc:sldMasterMk cId="2543445469" sldId="2147484011"/>
            <pc:sldLayoutMk cId="1901722868" sldId="2147484013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28.789" v="2191"/>
          <pc:sldLayoutMkLst>
            <pc:docMk/>
            <pc:sldMasterMk cId="2543445469" sldId="2147484011"/>
            <pc:sldLayoutMk cId="37351788" sldId="2147484017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28.789" v="2191"/>
          <pc:sldLayoutMkLst>
            <pc:docMk/>
            <pc:sldMasterMk cId="2543445469" sldId="2147484011"/>
            <pc:sldLayoutMk cId="3208356244" sldId="2147484018"/>
          </pc:sldLayoutMkLst>
        </pc:sldLayoutChg>
      </pc:sldMasterChg>
      <pc:sldMasterChg chg="modTransition modSldLayout">
        <pc:chgData name="Josiane Morinville" userId="236f0ba7-9103-4357-85b2-dc1f5839a75b" providerId="ADAL" clId="{3C8E2BE9-76CF-4A4E-B8AE-8C811037962F}" dt="2023-05-23T13:31:30.748" v="2193"/>
        <pc:sldMasterMkLst>
          <pc:docMk/>
          <pc:sldMasterMk cId="1561425270" sldId="2147484023"/>
        </pc:sldMasterMkLst>
        <pc:sldLayoutChg chg="modTransition">
          <pc:chgData name="Josiane Morinville" userId="236f0ba7-9103-4357-85b2-dc1f5839a75b" providerId="ADAL" clId="{3C8E2BE9-76CF-4A4E-B8AE-8C811037962F}" dt="2023-05-23T13:31:30.748" v="2193"/>
          <pc:sldLayoutMkLst>
            <pc:docMk/>
            <pc:sldMasterMk cId="1561425270" sldId="2147484023"/>
            <pc:sldLayoutMk cId="2409773248" sldId="2147484025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30.748" v="2193"/>
          <pc:sldLayoutMkLst>
            <pc:docMk/>
            <pc:sldMasterMk cId="1561425270" sldId="2147484023"/>
            <pc:sldLayoutMk cId="855488222" sldId="2147484029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30.748" v="2193"/>
          <pc:sldLayoutMkLst>
            <pc:docMk/>
            <pc:sldMasterMk cId="1561425270" sldId="2147484023"/>
            <pc:sldLayoutMk cId="2903541560" sldId="2147484030"/>
          </pc:sldLayoutMkLst>
        </pc:sldLayoutChg>
      </pc:sldMasterChg>
      <pc:sldMasterChg chg="modTransition modSldLayout">
        <pc:chgData name="Josiane Morinville" userId="236f0ba7-9103-4357-85b2-dc1f5839a75b" providerId="ADAL" clId="{3C8E2BE9-76CF-4A4E-B8AE-8C811037962F}" dt="2023-05-23T13:31:32.592" v="2194"/>
        <pc:sldMasterMkLst>
          <pc:docMk/>
          <pc:sldMasterMk cId="3685111363" sldId="2147484035"/>
        </pc:sldMasterMkLst>
        <pc:sldLayoutChg chg="modTransition">
          <pc:chgData name="Josiane Morinville" userId="236f0ba7-9103-4357-85b2-dc1f5839a75b" providerId="ADAL" clId="{3C8E2BE9-76CF-4A4E-B8AE-8C811037962F}" dt="2023-05-23T13:31:32.592" v="2194"/>
          <pc:sldLayoutMkLst>
            <pc:docMk/>
            <pc:sldMasterMk cId="3685111363" sldId="2147484035"/>
            <pc:sldLayoutMk cId="1769505244" sldId="2147484037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32.592" v="2194"/>
          <pc:sldLayoutMkLst>
            <pc:docMk/>
            <pc:sldMasterMk cId="3685111363" sldId="2147484035"/>
            <pc:sldLayoutMk cId="3502377059" sldId="2147484041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32.592" v="2194"/>
          <pc:sldLayoutMkLst>
            <pc:docMk/>
            <pc:sldMasterMk cId="3685111363" sldId="2147484035"/>
            <pc:sldLayoutMk cId="1835798971" sldId="2147484042"/>
          </pc:sldLayoutMkLst>
        </pc:sldLayoutChg>
      </pc:sldMasterChg>
      <pc:sldMasterChg chg="modTransition modSldLayout">
        <pc:chgData name="Josiane Morinville" userId="236f0ba7-9103-4357-85b2-dc1f5839a75b" providerId="ADAL" clId="{3C8E2BE9-76CF-4A4E-B8AE-8C811037962F}" dt="2023-05-23T13:31:37.274" v="2195"/>
        <pc:sldMasterMkLst>
          <pc:docMk/>
          <pc:sldMasterMk cId="2277883739" sldId="2147484047"/>
        </pc:sldMasterMkLst>
        <pc:sldLayoutChg chg="modTransition">
          <pc:chgData name="Josiane Morinville" userId="236f0ba7-9103-4357-85b2-dc1f5839a75b" providerId="ADAL" clId="{3C8E2BE9-76CF-4A4E-B8AE-8C811037962F}" dt="2023-05-23T13:31:37.274" v="2195"/>
          <pc:sldLayoutMkLst>
            <pc:docMk/>
            <pc:sldMasterMk cId="2277883739" sldId="2147484047"/>
            <pc:sldLayoutMk cId="156541511" sldId="2147484049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37.274" v="2195"/>
          <pc:sldLayoutMkLst>
            <pc:docMk/>
            <pc:sldMasterMk cId="2277883739" sldId="2147484047"/>
            <pc:sldLayoutMk cId="78162695" sldId="2147484053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37.274" v="2195"/>
          <pc:sldLayoutMkLst>
            <pc:docMk/>
            <pc:sldMasterMk cId="2277883739" sldId="2147484047"/>
            <pc:sldLayoutMk cId="218752257" sldId="2147484054"/>
          </pc:sldLayoutMkLst>
        </pc:sldLayoutChg>
      </pc:sldMasterChg>
      <pc:sldMasterChg chg="modTransition modSldLayout">
        <pc:chgData name="Josiane Morinville" userId="236f0ba7-9103-4357-85b2-dc1f5839a75b" providerId="ADAL" clId="{3C8E2BE9-76CF-4A4E-B8AE-8C811037962F}" dt="2023-05-23T13:31:38.883" v="2196"/>
        <pc:sldMasterMkLst>
          <pc:docMk/>
          <pc:sldMasterMk cId="2063517865" sldId="2147484059"/>
        </pc:sldMasterMkLst>
        <pc:sldLayoutChg chg="modTransition">
          <pc:chgData name="Josiane Morinville" userId="236f0ba7-9103-4357-85b2-dc1f5839a75b" providerId="ADAL" clId="{3C8E2BE9-76CF-4A4E-B8AE-8C811037962F}" dt="2023-05-23T13:31:38.883" v="2196"/>
          <pc:sldLayoutMkLst>
            <pc:docMk/>
            <pc:sldMasterMk cId="2063517865" sldId="2147484059"/>
            <pc:sldLayoutMk cId="136606108" sldId="2147484061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38.883" v="2196"/>
          <pc:sldLayoutMkLst>
            <pc:docMk/>
            <pc:sldMasterMk cId="2063517865" sldId="2147484059"/>
            <pc:sldLayoutMk cId="3759190415" sldId="2147484065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38.883" v="2196"/>
          <pc:sldLayoutMkLst>
            <pc:docMk/>
            <pc:sldMasterMk cId="2063517865" sldId="2147484059"/>
            <pc:sldLayoutMk cId="3314010889" sldId="2147484066"/>
          </pc:sldLayoutMkLst>
        </pc:sldLayoutChg>
      </pc:sldMasterChg>
      <pc:sldMasterChg chg="modTransition modSldLayout">
        <pc:chgData name="Josiane Morinville" userId="236f0ba7-9103-4357-85b2-dc1f5839a75b" providerId="ADAL" clId="{3C8E2BE9-76CF-4A4E-B8AE-8C811037962F}" dt="2023-05-23T13:31:44.148" v="2197"/>
        <pc:sldMasterMkLst>
          <pc:docMk/>
          <pc:sldMasterMk cId="729605573" sldId="2147484071"/>
        </pc:sldMasterMkLst>
        <pc:sldLayoutChg chg="modTransition">
          <pc:chgData name="Josiane Morinville" userId="236f0ba7-9103-4357-85b2-dc1f5839a75b" providerId="ADAL" clId="{3C8E2BE9-76CF-4A4E-B8AE-8C811037962F}" dt="2023-05-23T13:31:44.148" v="2197"/>
          <pc:sldLayoutMkLst>
            <pc:docMk/>
            <pc:sldMasterMk cId="729605573" sldId="2147484071"/>
            <pc:sldLayoutMk cId="3678687727" sldId="2147484073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44.148" v="2197"/>
          <pc:sldLayoutMkLst>
            <pc:docMk/>
            <pc:sldMasterMk cId="729605573" sldId="2147484071"/>
            <pc:sldLayoutMk cId="2277717424" sldId="2147484077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44.148" v="2197"/>
          <pc:sldLayoutMkLst>
            <pc:docMk/>
            <pc:sldMasterMk cId="729605573" sldId="2147484071"/>
            <pc:sldLayoutMk cId="3449212073" sldId="2147484078"/>
          </pc:sldLayoutMkLst>
        </pc:sldLayoutChg>
      </pc:sldMasterChg>
      <pc:sldMasterChg chg="modTransition modSldLayout">
        <pc:chgData name="Josiane Morinville" userId="236f0ba7-9103-4357-85b2-dc1f5839a75b" providerId="ADAL" clId="{3C8E2BE9-76CF-4A4E-B8AE-8C811037962F}" dt="2023-05-23T13:31:45.725" v="2198"/>
        <pc:sldMasterMkLst>
          <pc:docMk/>
          <pc:sldMasterMk cId="1486409634" sldId="2147484083"/>
        </pc:sldMasterMkLst>
        <pc:sldLayoutChg chg="modTransition">
          <pc:chgData name="Josiane Morinville" userId="236f0ba7-9103-4357-85b2-dc1f5839a75b" providerId="ADAL" clId="{3C8E2BE9-76CF-4A4E-B8AE-8C811037962F}" dt="2023-05-23T13:31:45.725" v="2198"/>
          <pc:sldLayoutMkLst>
            <pc:docMk/>
            <pc:sldMasterMk cId="1486409634" sldId="2147484083"/>
            <pc:sldLayoutMk cId="2811807185" sldId="2147484085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45.725" v="2198"/>
          <pc:sldLayoutMkLst>
            <pc:docMk/>
            <pc:sldMasterMk cId="1486409634" sldId="2147484083"/>
            <pc:sldLayoutMk cId="3115636099" sldId="2147484089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1:45.725" v="2198"/>
          <pc:sldLayoutMkLst>
            <pc:docMk/>
            <pc:sldMasterMk cId="1486409634" sldId="2147484083"/>
            <pc:sldLayoutMk cId="2819776532" sldId="2147484090"/>
          </pc:sldLayoutMkLst>
        </pc:sldLayoutChg>
      </pc:sldMasterChg>
      <pc:sldMasterChg chg="modTransition modSldLayout">
        <pc:chgData name="Josiane Morinville" userId="236f0ba7-9103-4357-85b2-dc1f5839a75b" providerId="ADAL" clId="{3C8E2BE9-76CF-4A4E-B8AE-8C811037962F}" dt="2023-05-23T13:32:12.864" v="2201"/>
        <pc:sldMasterMkLst>
          <pc:docMk/>
          <pc:sldMasterMk cId="1137859916" sldId="2147484095"/>
        </pc:sldMasterMkLst>
        <pc:sldLayoutChg chg="modTransition">
          <pc:chgData name="Josiane Morinville" userId="236f0ba7-9103-4357-85b2-dc1f5839a75b" providerId="ADAL" clId="{3C8E2BE9-76CF-4A4E-B8AE-8C811037962F}" dt="2023-05-23T13:32:12.864" v="2201"/>
          <pc:sldLayoutMkLst>
            <pc:docMk/>
            <pc:sldMasterMk cId="1137859916" sldId="2147484095"/>
            <pc:sldLayoutMk cId="2280550028" sldId="2147484097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2:12.864" v="2201"/>
          <pc:sldLayoutMkLst>
            <pc:docMk/>
            <pc:sldMasterMk cId="1137859916" sldId="2147484095"/>
            <pc:sldLayoutMk cId="204000655" sldId="2147484101"/>
          </pc:sldLayoutMkLst>
        </pc:sldLayoutChg>
        <pc:sldLayoutChg chg="modTransition">
          <pc:chgData name="Josiane Morinville" userId="236f0ba7-9103-4357-85b2-dc1f5839a75b" providerId="ADAL" clId="{3C8E2BE9-76CF-4A4E-B8AE-8C811037962F}" dt="2023-05-23T13:32:12.864" v="2201"/>
          <pc:sldLayoutMkLst>
            <pc:docMk/>
            <pc:sldMasterMk cId="1137859916" sldId="2147484095"/>
            <pc:sldLayoutMk cId="131818577" sldId="2147484102"/>
          </pc:sldLayoutMkLst>
        </pc:sldLayoutChg>
      </pc:sldMasterChg>
    </pc:docChg>
  </pc:docChgLst>
  <pc:docChgLst>
    <pc:chgData name="Josiane Morinville" userId="236f0ba7-9103-4357-85b2-dc1f5839a75b" providerId="ADAL" clId="{F8C40020-84AE-4FE3-8497-0E29D2AC079F}"/>
    <pc:docChg chg="custSel modSld">
      <pc:chgData name="Josiane Morinville" userId="236f0ba7-9103-4357-85b2-dc1f5839a75b" providerId="ADAL" clId="{F8C40020-84AE-4FE3-8497-0E29D2AC079F}" dt="2023-06-01T17:54:18.013" v="77" actId="27636"/>
      <pc:docMkLst>
        <pc:docMk/>
      </pc:docMkLst>
      <pc:sldChg chg="modSp mod">
        <pc:chgData name="Josiane Morinville" userId="236f0ba7-9103-4357-85b2-dc1f5839a75b" providerId="ADAL" clId="{F8C40020-84AE-4FE3-8497-0E29D2AC079F}" dt="2023-06-01T17:54:18.013" v="77" actId="27636"/>
        <pc:sldMkLst>
          <pc:docMk/>
          <pc:sldMk cId="0" sldId="350"/>
        </pc:sldMkLst>
        <pc:spChg chg="mod">
          <ac:chgData name="Josiane Morinville" userId="236f0ba7-9103-4357-85b2-dc1f5839a75b" providerId="ADAL" clId="{F8C40020-84AE-4FE3-8497-0E29D2AC079F}" dt="2023-06-01T17:54:18.013" v="77" actId="27636"/>
          <ac:spMkLst>
            <pc:docMk/>
            <pc:sldMk cId="0" sldId="350"/>
            <ac:spMk id="41986" creationId="{1FC44F31-7EA6-E307-68DB-00B4198FEA7A}"/>
          </ac:spMkLst>
        </pc:spChg>
      </pc:sldChg>
      <pc:sldChg chg="modSp mod">
        <pc:chgData name="Josiane Morinville" userId="236f0ba7-9103-4357-85b2-dc1f5839a75b" providerId="ADAL" clId="{F8C40020-84AE-4FE3-8497-0E29D2AC079F}" dt="2023-05-25T13:49:58.244" v="70" actId="1076"/>
        <pc:sldMkLst>
          <pc:docMk/>
          <pc:sldMk cId="1822681349" sldId="365"/>
        </pc:sldMkLst>
        <pc:spChg chg="mod">
          <ac:chgData name="Josiane Morinville" userId="236f0ba7-9103-4357-85b2-dc1f5839a75b" providerId="ADAL" clId="{F8C40020-84AE-4FE3-8497-0E29D2AC079F}" dt="2023-05-25T13:49:58.244" v="70" actId="1076"/>
          <ac:spMkLst>
            <pc:docMk/>
            <pc:sldMk cId="1822681349" sldId="365"/>
            <ac:spMk id="3" creationId="{2CEE38D5-ECFE-49D5-837F-7369A14A3C88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EAFFB3-F09D-4C17-AFD4-F7EF02F96E20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388566B-2296-4C0F-A041-39A378B71C73}">
      <dgm:prSet/>
      <dgm:spPr/>
      <dgm:t>
        <a:bodyPr/>
        <a:lstStyle/>
        <a:p>
          <a:r>
            <a:rPr lang="fr-CA" dirty="0"/>
            <a:t>J’ai perdu le compte des appels téléphoniques et Zoom avec les membres.</a:t>
          </a:r>
          <a:endParaRPr lang="en-US" dirty="0"/>
        </a:p>
      </dgm:t>
    </dgm:pt>
    <dgm:pt modelId="{FD1C4E8A-654C-4F8A-B317-E0CA4E6E9E49}" type="parTrans" cxnId="{6710F717-2D04-49A0-A413-CA745A329478}">
      <dgm:prSet/>
      <dgm:spPr/>
      <dgm:t>
        <a:bodyPr/>
        <a:lstStyle/>
        <a:p>
          <a:endParaRPr lang="en-US"/>
        </a:p>
      </dgm:t>
    </dgm:pt>
    <dgm:pt modelId="{29A7D3CD-B930-4CE0-B864-95E5487C5921}" type="sibTrans" cxnId="{6710F717-2D04-49A0-A413-CA745A329478}">
      <dgm:prSet/>
      <dgm:spPr/>
      <dgm:t>
        <a:bodyPr/>
        <a:lstStyle/>
        <a:p>
          <a:endParaRPr lang="en-US"/>
        </a:p>
      </dgm:t>
    </dgm:pt>
    <dgm:pt modelId="{6E419520-BD04-4200-87E8-7D071A2E5E0E}">
      <dgm:prSet/>
      <dgm:spPr/>
      <dgm:t>
        <a:bodyPr/>
        <a:lstStyle/>
        <a:p>
          <a:r>
            <a:rPr lang="fr-CA"/>
            <a:t>J’estime ceux-ci à un minimum de 200 appels téléphoniques, 30 zoom. </a:t>
          </a:r>
          <a:endParaRPr lang="en-US"/>
        </a:p>
      </dgm:t>
    </dgm:pt>
    <dgm:pt modelId="{7052C2A1-7AF4-44EF-8850-5CA538F318FA}" type="parTrans" cxnId="{D7A99E59-7A18-4017-AB5A-06A132B13964}">
      <dgm:prSet/>
      <dgm:spPr/>
      <dgm:t>
        <a:bodyPr/>
        <a:lstStyle/>
        <a:p>
          <a:endParaRPr lang="en-US"/>
        </a:p>
      </dgm:t>
    </dgm:pt>
    <dgm:pt modelId="{60790215-2F18-4A1B-ADBA-AF9132E94E3C}" type="sibTrans" cxnId="{D7A99E59-7A18-4017-AB5A-06A132B13964}">
      <dgm:prSet/>
      <dgm:spPr/>
      <dgm:t>
        <a:bodyPr/>
        <a:lstStyle/>
        <a:p>
          <a:endParaRPr lang="en-US"/>
        </a:p>
      </dgm:t>
    </dgm:pt>
    <dgm:pt modelId="{F2509CC9-820C-4328-80E4-3D79BCC07741}">
      <dgm:prSet/>
      <dgm:spPr/>
      <dgm:t>
        <a:bodyPr/>
        <a:lstStyle/>
        <a:p>
          <a:r>
            <a:rPr lang="fr-CA" b="1" dirty="0">
              <a:highlight>
                <a:srgbClr val="FF0000"/>
              </a:highlight>
            </a:rPr>
            <a:t>Il y a de plus en plus de membres, donc de plus en plus de questions au VP. Convention.</a:t>
          </a:r>
          <a:endParaRPr lang="en-US" b="1" dirty="0">
            <a:highlight>
              <a:srgbClr val="FF0000"/>
            </a:highlight>
          </a:endParaRPr>
        </a:p>
      </dgm:t>
    </dgm:pt>
    <dgm:pt modelId="{16B0AA9B-A9EE-499A-9270-FB642388866C}" type="parTrans" cxnId="{DFAA20EF-B413-4D87-B5D6-1038DC01383A}">
      <dgm:prSet/>
      <dgm:spPr/>
      <dgm:t>
        <a:bodyPr/>
        <a:lstStyle/>
        <a:p>
          <a:endParaRPr lang="en-US"/>
        </a:p>
      </dgm:t>
    </dgm:pt>
    <dgm:pt modelId="{E0B3B183-5D5F-4615-978B-9B771176C306}" type="sibTrans" cxnId="{DFAA20EF-B413-4D87-B5D6-1038DC01383A}">
      <dgm:prSet/>
      <dgm:spPr/>
      <dgm:t>
        <a:bodyPr/>
        <a:lstStyle/>
        <a:p>
          <a:endParaRPr lang="en-US"/>
        </a:p>
      </dgm:t>
    </dgm:pt>
    <dgm:pt modelId="{68DAAC1D-216D-4D5D-ADB1-B245469B5FAE}" type="pres">
      <dgm:prSet presAssocID="{E6EAFFB3-F09D-4C17-AFD4-F7EF02F96E20}" presName="Name0" presStyleCnt="0">
        <dgm:presLayoutVars>
          <dgm:dir/>
          <dgm:animLvl val="lvl"/>
          <dgm:resizeHandles val="exact"/>
        </dgm:presLayoutVars>
      </dgm:prSet>
      <dgm:spPr/>
    </dgm:pt>
    <dgm:pt modelId="{134105C8-317A-4D45-9CDD-D806DEB402B6}" type="pres">
      <dgm:prSet presAssocID="{F2509CC9-820C-4328-80E4-3D79BCC07741}" presName="boxAndChildren" presStyleCnt="0"/>
      <dgm:spPr/>
    </dgm:pt>
    <dgm:pt modelId="{00E8976B-216B-40D7-99B2-FA30516A62C1}" type="pres">
      <dgm:prSet presAssocID="{F2509CC9-820C-4328-80E4-3D79BCC07741}" presName="parentTextBox" presStyleLbl="node1" presStyleIdx="0" presStyleCnt="3"/>
      <dgm:spPr/>
    </dgm:pt>
    <dgm:pt modelId="{FF6E2156-C877-49DC-BE02-62CB2AF71FB7}" type="pres">
      <dgm:prSet presAssocID="{60790215-2F18-4A1B-ADBA-AF9132E94E3C}" presName="sp" presStyleCnt="0"/>
      <dgm:spPr/>
    </dgm:pt>
    <dgm:pt modelId="{A413A52E-7546-48D9-AC61-88198D5F63BD}" type="pres">
      <dgm:prSet presAssocID="{6E419520-BD04-4200-87E8-7D071A2E5E0E}" presName="arrowAndChildren" presStyleCnt="0"/>
      <dgm:spPr/>
    </dgm:pt>
    <dgm:pt modelId="{3FA65987-BEBE-45CE-B9C0-29B0CD8E641B}" type="pres">
      <dgm:prSet presAssocID="{6E419520-BD04-4200-87E8-7D071A2E5E0E}" presName="parentTextArrow" presStyleLbl="node1" presStyleIdx="1" presStyleCnt="3"/>
      <dgm:spPr/>
    </dgm:pt>
    <dgm:pt modelId="{B40732FC-FD02-4D06-A335-D492C20786A6}" type="pres">
      <dgm:prSet presAssocID="{29A7D3CD-B930-4CE0-B864-95E5487C5921}" presName="sp" presStyleCnt="0"/>
      <dgm:spPr/>
    </dgm:pt>
    <dgm:pt modelId="{4065776C-AAA6-4710-A951-9FE5266ACD0C}" type="pres">
      <dgm:prSet presAssocID="{7388566B-2296-4C0F-A041-39A378B71C73}" presName="arrowAndChildren" presStyleCnt="0"/>
      <dgm:spPr/>
    </dgm:pt>
    <dgm:pt modelId="{FB4ABD93-FE3B-49C1-B864-6AD5F976698B}" type="pres">
      <dgm:prSet presAssocID="{7388566B-2296-4C0F-A041-39A378B71C73}" presName="parentTextArrow" presStyleLbl="node1" presStyleIdx="2" presStyleCnt="3"/>
      <dgm:spPr/>
    </dgm:pt>
  </dgm:ptLst>
  <dgm:cxnLst>
    <dgm:cxn modelId="{6710F717-2D04-49A0-A413-CA745A329478}" srcId="{E6EAFFB3-F09D-4C17-AFD4-F7EF02F96E20}" destId="{7388566B-2296-4C0F-A041-39A378B71C73}" srcOrd="0" destOrd="0" parTransId="{FD1C4E8A-654C-4F8A-B317-E0CA4E6E9E49}" sibTransId="{29A7D3CD-B930-4CE0-B864-95E5487C5921}"/>
    <dgm:cxn modelId="{D7A99E59-7A18-4017-AB5A-06A132B13964}" srcId="{E6EAFFB3-F09D-4C17-AFD4-F7EF02F96E20}" destId="{6E419520-BD04-4200-87E8-7D071A2E5E0E}" srcOrd="1" destOrd="0" parTransId="{7052C2A1-7AF4-44EF-8850-5CA538F318FA}" sibTransId="{60790215-2F18-4A1B-ADBA-AF9132E94E3C}"/>
    <dgm:cxn modelId="{D5741497-D36D-4914-B8DD-981356220B99}" type="presOf" srcId="{7388566B-2296-4C0F-A041-39A378B71C73}" destId="{FB4ABD93-FE3B-49C1-B864-6AD5F976698B}" srcOrd="0" destOrd="0" presId="urn:microsoft.com/office/officeart/2005/8/layout/process4"/>
    <dgm:cxn modelId="{9C9E42DE-CA7F-4444-B0AC-85A20C0447DB}" type="presOf" srcId="{6E419520-BD04-4200-87E8-7D071A2E5E0E}" destId="{3FA65987-BEBE-45CE-B9C0-29B0CD8E641B}" srcOrd="0" destOrd="0" presId="urn:microsoft.com/office/officeart/2005/8/layout/process4"/>
    <dgm:cxn modelId="{202847ED-42A6-4999-A919-1B72715875B2}" type="presOf" srcId="{F2509CC9-820C-4328-80E4-3D79BCC07741}" destId="{00E8976B-216B-40D7-99B2-FA30516A62C1}" srcOrd="0" destOrd="0" presId="urn:microsoft.com/office/officeart/2005/8/layout/process4"/>
    <dgm:cxn modelId="{DFAA20EF-B413-4D87-B5D6-1038DC01383A}" srcId="{E6EAFFB3-F09D-4C17-AFD4-F7EF02F96E20}" destId="{F2509CC9-820C-4328-80E4-3D79BCC07741}" srcOrd="2" destOrd="0" parTransId="{16B0AA9B-A9EE-499A-9270-FB642388866C}" sibTransId="{E0B3B183-5D5F-4615-978B-9B771176C306}"/>
    <dgm:cxn modelId="{75D45EEF-AA12-4B7E-8E8D-06E67EDB6DAB}" type="presOf" srcId="{E6EAFFB3-F09D-4C17-AFD4-F7EF02F96E20}" destId="{68DAAC1D-216D-4D5D-ADB1-B245469B5FAE}" srcOrd="0" destOrd="0" presId="urn:microsoft.com/office/officeart/2005/8/layout/process4"/>
    <dgm:cxn modelId="{85DC7CC3-0887-4520-AEEC-179707DEBD05}" type="presParOf" srcId="{68DAAC1D-216D-4D5D-ADB1-B245469B5FAE}" destId="{134105C8-317A-4D45-9CDD-D806DEB402B6}" srcOrd="0" destOrd="0" presId="urn:microsoft.com/office/officeart/2005/8/layout/process4"/>
    <dgm:cxn modelId="{BE4EEAC4-5305-44A4-ABD7-37CE98008B1D}" type="presParOf" srcId="{134105C8-317A-4D45-9CDD-D806DEB402B6}" destId="{00E8976B-216B-40D7-99B2-FA30516A62C1}" srcOrd="0" destOrd="0" presId="urn:microsoft.com/office/officeart/2005/8/layout/process4"/>
    <dgm:cxn modelId="{19593FBE-645C-4946-8469-203F619050FC}" type="presParOf" srcId="{68DAAC1D-216D-4D5D-ADB1-B245469B5FAE}" destId="{FF6E2156-C877-49DC-BE02-62CB2AF71FB7}" srcOrd="1" destOrd="0" presId="urn:microsoft.com/office/officeart/2005/8/layout/process4"/>
    <dgm:cxn modelId="{D140CDC4-A48C-460F-ACF7-3B3C6ADF3775}" type="presParOf" srcId="{68DAAC1D-216D-4D5D-ADB1-B245469B5FAE}" destId="{A413A52E-7546-48D9-AC61-88198D5F63BD}" srcOrd="2" destOrd="0" presId="urn:microsoft.com/office/officeart/2005/8/layout/process4"/>
    <dgm:cxn modelId="{4545FB01-DEBB-4C4F-AD1E-5FD5BE940609}" type="presParOf" srcId="{A413A52E-7546-48D9-AC61-88198D5F63BD}" destId="{3FA65987-BEBE-45CE-B9C0-29B0CD8E641B}" srcOrd="0" destOrd="0" presId="urn:microsoft.com/office/officeart/2005/8/layout/process4"/>
    <dgm:cxn modelId="{F147B7C1-D456-4C84-B394-0985E1866895}" type="presParOf" srcId="{68DAAC1D-216D-4D5D-ADB1-B245469B5FAE}" destId="{B40732FC-FD02-4D06-A335-D492C20786A6}" srcOrd="3" destOrd="0" presId="urn:microsoft.com/office/officeart/2005/8/layout/process4"/>
    <dgm:cxn modelId="{849B29FE-F080-4A17-8E4D-67D604578A22}" type="presParOf" srcId="{68DAAC1D-216D-4D5D-ADB1-B245469B5FAE}" destId="{4065776C-AAA6-4710-A951-9FE5266ACD0C}" srcOrd="4" destOrd="0" presId="urn:microsoft.com/office/officeart/2005/8/layout/process4"/>
    <dgm:cxn modelId="{24639DD0-38E8-462A-867A-4C36A845FF9B}" type="presParOf" srcId="{4065776C-AAA6-4710-A951-9FE5266ACD0C}" destId="{FB4ABD93-FE3B-49C1-B864-6AD5F976698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CBAC23-2F7F-4577-A3C8-065CF321C33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D14D541-4054-4F51-AECE-3B83096EA751}">
      <dgm:prSet/>
      <dgm:spPr/>
      <dgm:t>
        <a:bodyPr/>
        <a:lstStyle/>
        <a:p>
          <a:pPr>
            <a:defRPr cap="all"/>
          </a:pPr>
          <a:r>
            <a:rPr lang="fr-FR" b="1" dirty="0"/>
            <a:t>87 heures de téléphone</a:t>
          </a:r>
          <a:endParaRPr lang="en-US" dirty="0"/>
        </a:p>
      </dgm:t>
    </dgm:pt>
    <dgm:pt modelId="{7BF963CE-D869-4EA5-9C2C-FF8D4B5A4100}" type="parTrans" cxnId="{31534F0F-01A3-431A-AA95-5A612B87A5D3}">
      <dgm:prSet/>
      <dgm:spPr/>
      <dgm:t>
        <a:bodyPr/>
        <a:lstStyle/>
        <a:p>
          <a:endParaRPr lang="en-US"/>
        </a:p>
      </dgm:t>
    </dgm:pt>
    <dgm:pt modelId="{D5DA2B44-F4F7-47CD-A264-1EEDCBA70E50}" type="sibTrans" cxnId="{31534F0F-01A3-431A-AA95-5A612B87A5D3}">
      <dgm:prSet/>
      <dgm:spPr/>
      <dgm:t>
        <a:bodyPr/>
        <a:lstStyle/>
        <a:p>
          <a:endParaRPr lang="en-US"/>
        </a:p>
      </dgm:t>
    </dgm:pt>
    <dgm:pt modelId="{007AFE44-60D1-41EB-A3CB-89658EA80D78}">
      <dgm:prSet/>
      <dgm:spPr/>
      <dgm:t>
        <a:bodyPr/>
        <a:lstStyle/>
        <a:p>
          <a:pPr>
            <a:defRPr cap="all"/>
          </a:pPr>
          <a:r>
            <a:rPr lang="fr-FR" b="1"/>
            <a:t>1584 courriels envoyés</a:t>
          </a:r>
          <a:endParaRPr lang="en-US"/>
        </a:p>
      </dgm:t>
    </dgm:pt>
    <dgm:pt modelId="{89D3F2F2-533C-47F3-AA56-8FA9815A3EE2}" type="parTrans" cxnId="{CF14E3B5-2716-4830-AFDB-B43C0DFA22A0}">
      <dgm:prSet/>
      <dgm:spPr/>
      <dgm:t>
        <a:bodyPr/>
        <a:lstStyle/>
        <a:p>
          <a:endParaRPr lang="en-US"/>
        </a:p>
      </dgm:t>
    </dgm:pt>
    <dgm:pt modelId="{E4D7A09D-0C5F-4C97-A517-17B284405CAB}" type="sibTrans" cxnId="{CF14E3B5-2716-4830-AFDB-B43C0DFA22A0}">
      <dgm:prSet/>
      <dgm:spPr/>
      <dgm:t>
        <a:bodyPr/>
        <a:lstStyle/>
        <a:p>
          <a:endParaRPr lang="en-US"/>
        </a:p>
      </dgm:t>
    </dgm:pt>
    <dgm:pt modelId="{6F5A6F07-9478-4BD9-94C6-A18CCA8E2329}">
      <dgm:prSet/>
      <dgm:spPr/>
      <dgm:t>
        <a:bodyPr/>
        <a:lstStyle/>
        <a:p>
          <a:pPr>
            <a:defRPr cap="all"/>
          </a:pPr>
          <a:r>
            <a:rPr lang="fr-FR" b="1"/>
            <a:t>130 heures de Zoom</a:t>
          </a:r>
          <a:endParaRPr lang="en-US"/>
        </a:p>
      </dgm:t>
    </dgm:pt>
    <dgm:pt modelId="{B9E4A4A6-F4F9-4464-A347-E9BE6490C3C5}" type="parTrans" cxnId="{1222498D-EF5F-4B66-9404-9B1400B238FF}">
      <dgm:prSet/>
      <dgm:spPr/>
      <dgm:t>
        <a:bodyPr/>
        <a:lstStyle/>
        <a:p>
          <a:endParaRPr lang="en-US"/>
        </a:p>
      </dgm:t>
    </dgm:pt>
    <dgm:pt modelId="{ECEEA5A0-9BE7-47FA-9258-68D78508E0D8}" type="sibTrans" cxnId="{1222498D-EF5F-4B66-9404-9B1400B238FF}">
      <dgm:prSet/>
      <dgm:spPr/>
      <dgm:t>
        <a:bodyPr/>
        <a:lstStyle/>
        <a:p>
          <a:endParaRPr lang="en-US"/>
        </a:p>
      </dgm:t>
    </dgm:pt>
    <dgm:pt modelId="{8A357196-933F-46CD-947C-CA26CDD28116}" type="pres">
      <dgm:prSet presAssocID="{4BCBAC23-2F7F-4577-A3C8-065CF321C337}" presName="root" presStyleCnt="0">
        <dgm:presLayoutVars>
          <dgm:dir/>
          <dgm:resizeHandles val="exact"/>
        </dgm:presLayoutVars>
      </dgm:prSet>
      <dgm:spPr/>
    </dgm:pt>
    <dgm:pt modelId="{86E980FD-38C7-4D74-8057-80454D426881}" type="pres">
      <dgm:prSet presAssocID="{FD14D541-4054-4F51-AECE-3B83096EA751}" presName="compNode" presStyleCnt="0"/>
      <dgm:spPr/>
    </dgm:pt>
    <dgm:pt modelId="{A77D77C4-735E-4D89-A4E1-11865BA028B2}" type="pres">
      <dgm:prSet presAssocID="{FD14D541-4054-4F51-AECE-3B83096EA751}" presName="iconBgRect" presStyleLbl="bgShp" presStyleIdx="0" presStyleCnt="3"/>
      <dgm:spPr/>
    </dgm:pt>
    <dgm:pt modelId="{896C2D4D-442C-45B0-9163-2C0D2AB3B12C}" type="pres">
      <dgm:prSet presAssocID="{FD14D541-4054-4F51-AECE-3B83096EA75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biné"/>
        </a:ext>
      </dgm:extLst>
    </dgm:pt>
    <dgm:pt modelId="{568EE25F-DDFA-4264-96A1-8A436A24C9E4}" type="pres">
      <dgm:prSet presAssocID="{FD14D541-4054-4F51-AECE-3B83096EA751}" presName="spaceRect" presStyleCnt="0"/>
      <dgm:spPr/>
    </dgm:pt>
    <dgm:pt modelId="{BED0BF53-55DB-477F-8E36-0E3197874C5E}" type="pres">
      <dgm:prSet presAssocID="{FD14D541-4054-4F51-AECE-3B83096EA751}" presName="textRect" presStyleLbl="revTx" presStyleIdx="0" presStyleCnt="3">
        <dgm:presLayoutVars>
          <dgm:chMax val="1"/>
          <dgm:chPref val="1"/>
        </dgm:presLayoutVars>
      </dgm:prSet>
      <dgm:spPr/>
    </dgm:pt>
    <dgm:pt modelId="{BA96ADB4-A050-4A3A-BC47-48EF81802492}" type="pres">
      <dgm:prSet presAssocID="{D5DA2B44-F4F7-47CD-A264-1EEDCBA70E50}" presName="sibTrans" presStyleCnt="0"/>
      <dgm:spPr/>
    </dgm:pt>
    <dgm:pt modelId="{E9B25C63-1EA6-4F0F-95D9-B513513CC4F2}" type="pres">
      <dgm:prSet presAssocID="{007AFE44-60D1-41EB-A3CB-89658EA80D78}" presName="compNode" presStyleCnt="0"/>
      <dgm:spPr/>
    </dgm:pt>
    <dgm:pt modelId="{AF53FD79-DBFD-4FD4-BE3F-313E02C7DF8D}" type="pres">
      <dgm:prSet presAssocID="{007AFE44-60D1-41EB-A3CB-89658EA80D78}" presName="iconBgRect" presStyleLbl="bgShp" presStyleIdx="1" presStyleCnt="3"/>
      <dgm:spPr/>
    </dgm:pt>
    <dgm:pt modelId="{42F68CD7-DCD1-4A4A-BFC9-8CC4C223CA82}" type="pres">
      <dgm:prSet presAssocID="{007AFE44-60D1-41EB-A3CB-89658EA80D7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pe"/>
        </a:ext>
      </dgm:extLst>
    </dgm:pt>
    <dgm:pt modelId="{D7FB6AFA-4F0F-43FF-9D76-B2D944540789}" type="pres">
      <dgm:prSet presAssocID="{007AFE44-60D1-41EB-A3CB-89658EA80D78}" presName="spaceRect" presStyleCnt="0"/>
      <dgm:spPr/>
    </dgm:pt>
    <dgm:pt modelId="{4F30CAD9-4DBF-4402-8962-8ED0C3EC9AF1}" type="pres">
      <dgm:prSet presAssocID="{007AFE44-60D1-41EB-A3CB-89658EA80D78}" presName="textRect" presStyleLbl="revTx" presStyleIdx="1" presStyleCnt="3">
        <dgm:presLayoutVars>
          <dgm:chMax val="1"/>
          <dgm:chPref val="1"/>
        </dgm:presLayoutVars>
      </dgm:prSet>
      <dgm:spPr/>
    </dgm:pt>
    <dgm:pt modelId="{EEBE0DAA-FBEA-402E-BF85-7E38B81C8F47}" type="pres">
      <dgm:prSet presAssocID="{E4D7A09D-0C5F-4C97-A517-17B284405CAB}" presName="sibTrans" presStyleCnt="0"/>
      <dgm:spPr/>
    </dgm:pt>
    <dgm:pt modelId="{930CE27F-2A7F-44E6-B9DB-4A4492394B6B}" type="pres">
      <dgm:prSet presAssocID="{6F5A6F07-9478-4BD9-94C6-A18CCA8E2329}" presName="compNode" presStyleCnt="0"/>
      <dgm:spPr/>
    </dgm:pt>
    <dgm:pt modelId="{52C7A188-BE7D-45B3-84DA-462C276B9491}" type="pres">
      <dgm:prSet presAssocID="{6F5A6F07-9478-4BD9-94C6-A18CCA8E2329}" presName="iconBgRect" presStyleLbl="bgShp" presStyleIdx="2" presStyleCnt="3"/>
      <dgm:spPr/>
    </dgm:pt>
    <dgm:pt modelId="{873892AB-A1A9-48DB-9CB5-26AD409451A3}" type="pres">
      <dgm:prSet presAssocID="{6F5A6F07-9478-4BD9-94C6-A18CCA8E232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9549FB02-B424-47D3-82A3-A9DA7315C3A6}" type="pres">
      <dgm:prSet presAssocID="{6F5A6F07-9478-4BD9-94C6-A18CCA8E2329}" presName="spaceRect" presStyleCnt="0"/>
      <dgm:spPr/>
    </dgm:pt>
    <dgm:pt modelId="{1BB36C60-5A2E-4585-B3CE-9DDD23054523}" type="pres">
      <dgm:prSet presAssocID="{6F5A6F07-9478-4BD9-94C6-A18CCA8E232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1534F0F-01A3-431A-AA95-5A612B87A5D3}" srcId="{4BCBAC23-2F7F-4577-A3C8-065CF321C337}" destId="{FD14D541-4054-4F51-AECE-3B83096EA751}" srcOrd="0" destOrd="0" parTransId="{7BF963CE-D869-4EA5-9C2C-FF8D4B5A4100}" sibTransId="{D5DA2B44-F4F7-47CD-A264-1EEDCBA70E50}"/>
    <dgm:cxn modelId="{F4FED718-5043-4AAB-B37A-41CC2E849C39}" type="presOf" srcId="{4BCBAC23-2F7F-4577-A3C8-065CF321C337}" destId="{8A357196-933F-46CD-947C-CA26CDD28116}" srcOrd="0" destOrd="0" presId="urn:microsoft.com/office/officeart/2018/5/layout/IconCircleLabelList"/>
    <dgm:cxn modelId="{087CB175-3A5B-49F0-9302-3CEC96A88B68}" type="presOf" srcId="{6F5A6F07-9478-4BD9-94C6-A18CCA8E2329}" destId="{1BB36C60-5A2E-4585-B3CE-9DDD23054523}" srcOrd="0" destOrd="0" presId="urn:microsoft.com/office/officeart/2018/5/layout/IconCircleLabelList"/>
    <dgm:cxn modelId="{1222498D-EF5F-4B66-9404-9B1400B238FF}" srcId="{4BCBAC23-2F7F-4577-A3C8-065CF321C337}" destId="{6F5A6F07-9478-4BD9-94C6-A18CCA8E2329}" srcOrd="2" destOrd="0" parTransId="{B9E4A4A6-F4F9-4464-A347-E9BE6490C3C5}" sibTransId="{ECEEA5A0-9BE7-47FA-9258-68D78508E0D8}"/>
    <dgm:cxn modelId="{1A348AA7-1751-4139-ADA4-F8474B52057B}" type="presOf" srcId="{FD14D541-4054-4F51-AECE-3B83096EA751}" destId="{BED0BF53-55DB-477F-8E36-0E3197874C5E}" srcOrd="0" destOrd="0" presId="urn:microsoft.com/office/officeart/2018/5/layout/IconCircleLabelList"/>
    <dgm:cxn modelId="{629A72AA-08D6-4294-9B3C-78E54263AB47}" type="presOf" srcId="{007AFE44-60D1-41EB-A3CB-89658EA80D78}" destId="{4F30CAD9-4DBF-4402-8962-8ED0C3EC9AF1}" srcOrd="0" destOrd="0" presId="urn:microsoft.com/office/officeart/2018/5/layout/IconCircleLabelList"/>
    <dgm:cxn modelId="{CF14E3B5-2716-4830-AFDB-B43C0DFA22A0}" srcId="{4BCBAC23-2F7F-4577-A3C8-065CF321C337}" destId="{007AFE44-60D1-41EB-A3CB-89658EA80D78}" srcOrd="1" destOrd="0" parTransId="{89D3F2F2-533C-47F3-AA56-8FA9815A3EE2}" sibTransId="{E4D7A09D-0C5F-4C97-A517-17B284405CAB}"/>
    <dgm:cxn modelId="{5A4A39B7-71B8-43C7-BFF4-6C8AA6F224AC}" type="presParOf" srcId="{8A357196-933F-46CD-947C-CA26CDD28116}" destId="{86E980FD-38C7-4D74-8057-80454D426881}" srcOrd="0" destOrd="0" presId="urn:microsoft.com/office/officeart/2018/5/layout/IconCircleLabelList"/>
    <dgm:cxn modelId="{F5210063-D329-44EF-A4F5-6BE4F39E5D31}" type="presParOf" srcId="{86E980FD-38C7-4D74-8057-80454D426881}" destId="{A77D77C4-735E-4D89-A4E1-11865BA028B2}" srcOrd="0" destOrd="0" presId="urn:microsoft.com/office/officeart/2018/5/layout/IconCircleLabelList"/>
    <dgm:cxn modelId="{197D7118-5DD5-4140-B0A4-149BB357504E}" type="presParOf" srcId="{86E980FD-38C7-4D74-8057-80454D426881}" destId="{896C2D4D-442C-45B0-9163-2C0D2AB3B12C}" srcOrd="1" destOrd="0" presId="urn:microsoft.com/office/officeart/2018/5/layout/IconCircleLabelList"/>
    <dgm:cxn modelId="{A5B1C33B-A228-4417-8D39-666D0CA8FAE0}" type="presParOf" srcId="{86E980FD-38C7-4D74-8057-80454D426881}" destId="{568EE25F-DDFA-4264-96A1-8A436A24C9E4}" srcOrd="2" destOrd="0" presId="urn:microsoft.com/office/officeart/2018/5/layout/IconCircleLabelList"/>
    <dgm:cxn modelId="{767AE5B6-1EAB-4ACF-8409-F236B6E6A328}" type="presParOf" srcId="{86E980FD-38C7-4D74-8057-80454D426881}" destId="{BED0BF53-55DB-477F-8E36-0E3197874C5E}" srcOrd="3" destOrd="0" presId="urn:microsoft.com/office/officeart/2018/5/layout/IconCircleLabelList"/>
    <dgm:cxn modelId="{A1FAC77D-56B2-473E-A155-1171D9107762}" type="presParOf" srcId="{8A357196-933F-46CD-947C-CA26CDD28116}" destId="{BA96ADB4-A050-4A3A-BC47-48EF81802492}" srcOrd="1" destOrd="0" presId="urn:microsoft.com/office/officeart/2018/5/layout/IconCircleLabelList"/>
    <dgm:cxn modelId="{1B914708-00A7-4547-84CF-D7C0E955274A}" type="presParOf" srcId="{8A357196-933F-46CD-947C-CA26CDD28116}" destId="{E9B25C63-1EA6-4F0F-95D9-B513513CC4F2}" srcOrd="2" destOrd="0" presId="urn:microsoft.com/office/officeart/2018/5/layout/IconCircleLabelList"/>
    <dgm:cxn modelId="{FCF1CFD9-344A-47CA-882B-3BC5F72D3320}" type="presParOf" srcId="{E9B25C63-1EA6-4F0F-95D9-B513513CC4F2}" destId="{AF53FD79-DBFD-4FD4-BE3F-313E02C7DF8D}" srcOrd="0" destOrd="0" presId="urn:microsoft.com/office/officeart/2018/5/layout/IconCircleLabelList"/>
    <dgm:cxn modelId="{972CFCD5-1BBD-4D9D-AFCB-CCF4370A3E95}" type="presParOf" srcId="{E9B25C63-1EA6-4F0F-95D9-B513513CC4F2}" destId="{42F68CD7-DCD1-4A4A-BFC9-8CC4C223CA82}" srcOrd="1" destOrd="0" presId="urn:microsoft.com/office/officeart/2018/5/layout/IconCircleLabelList"/>
    <dgm:cxn modelId="{126C0430-C702-4498-A9BF-EFA6197A6030}" type="presParOf" srcId="{E9B25C63-1EA6-4F0F-95D9-B513513CC4F2}" destId="{D7FB6AFA-4F0F-43FF-9D76-B2D944540789}" srcOrd="2" destOrd="0" presId="urn:microsoft.com/office/officeart/2018/5/layout/IconCircleLabelList"/>
    <dgm:cxn modelId="{5B26B329-ED1C-488F-9EE1-956C1B92B439}" type="presParOf" srcId="{E9B25C63-1EA6-4F0F-95D9-B513513CC4F2}" destId="{4F30CAD9-4DBF-4402-8962-8ED0C3EC9AF1}" srcOrd="3" destOrd="0" presId="urn:microsoft.com/office/officeart/2018/5/layout/IconCircleLabelList"/>
    <dgm:cxn modelId="{F7C28C7D-8559-4A92-A13D-0DB28BB36F90}" type="presParOf" srcId="{8A357196-933F-46CD-947C-CA26CDD28116}" destId="{EEBE0DAA-FBEA-402E-BF85-7E38B81C8F47}" srcOrd="3" destOrd="0" presId="urn:microsoft.com/office/officeart/2018/5/layout/IconCircleLabelList"/>
    <dgm:cxn modelId="{A25AFF85-857B-4207-9161-FF217786137F}" type="presParOf" srcId="{8A357196-933F-46CD-947C-CA26CDD28116}" destId="{930CE27F-2A7F-44E6-B9DB-4A4492394B6B}" srcOrd="4" destOrd="0" presId="urn:microsoft.com/office/officeart/2018/5/layout/IconCircleLabelList"/>
    <dgm:cxn modelId="{80934C4F-ED5B-4936-8CCA-9D07CEFDB8EC}" type="presParOf" srcId="{930CE27F-2A7F-44E6-B9DB-4A4492394B6B}" destId="{52C7A188-BE7D-45B3-84DA-462C276B9491}" srcOrd="0" destOrd="0" presId="urn:microsoft.com/office/officeart/2018/5/layout/IconCircleLabelList"/>
    <dgm:cxn modelId="{1BB0EB0B-C78F-452E-9522-2CA97E42D3E1}" type="presParOf" srcId="{930CE27F-2A7F-44E6-B9DB-4A4492394B6B}" destId="{873892AB-A1A9-48DB-9CB5-26AD409451A3}" srcOrd="1" destOrd="0" presId="urn:microsoft.com/office/officeart/2018/5/layout/IconCircleLabelList"/>
    <dgm:cxn modelId="{141085E3-D2F8-45C2-9C7F-E9310E902CA7}" type="presParOf" srcId="{930CE27F-2A7F-44E6-B9DB-4A4492394B6B}" destId="{9549FB02-B424-47D3-82A3-A9DA7315C3A6}" srcOrd="2" destOrd="0" presId="urn:microsoft.com/office/officeart/2018/5/layout/IconCircleLabelList"/>
    <dgm:cxn modelId="{459DFF53-8A12-43AC-8759-23FE8EDDD2FB}" type="presParOf" srcId="{930CE27F-2A7F-44E6-B9DB-4A4492394B6B}" destId="{1BB36C60-5A2E-4585-B3CE-9DDD2305452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8976B-216B-40D7-99B2-FA30516A62C1}">
      <dsp:nvSpPr>
        <dsp:cNvPr id="0" name=""/>
        <dsp:cNvSpPr/>
      </dsp:nvSpPr>
      <dsp:spPr>
        <a:xfrm>
          <a:off x="0" y="3437594"/>
          <a:ext cx="11172996" cy="11282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b="1" kern="1200" dirty="0">
              <a:highlight>
                <a:srgbClr val="FF0000"/>
              </a:highlight>
            </a:rPr>
            <a:t>Il y a de plus en plus de membres, donc de plus en plus de questions au VP. Convention.</a:t>
          </a:r>
          <a:endParaRPr lang="en-US" sz="2700" b="1" kern="1200" dirty="0">
            <a:highlight>
              <a:srgbClr val="FF0000"/>
            </a:highlight>
          </a:endParaRPr>
        </a:p>
      </dsp:txBody>
      <dsp:txXfrm>
        <a:off x="0" y="3437594"/>
        <a:ext cx="11172996" cy="1128295"/>
      </dsp:txXfrm>
    </dsp:sp>
    <dsp:sp modelId="{3FA65987-BEBE-45CE-B9C0-29B0CD8E641B}">
      <dsp:nvSpPr>
        <dsp:cNvPr id="0" name=""/>
        <dsp:cNvSpPr/>
      </dsp:nvSpPr>
      <dsp:spPr>
        <a:xfrm rot="10800000">
          <a:off x="0" y="1719200"/>
          <a:ext cx="11172996" cy="173531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/>
            <a:t>J’estime ceux-ci à un minimum de 200 appels téléphoniques, 30 zoom. </a:t>
          </a:r>
          <a:endParaRPr lang="en-US" sz="2700" kern="1200"/>
        </a:p>
      </dsp:txBody>
      <dsp:txXfrm rot="10800000">
        <a:off x="0" y="1719200"/>
        <a:ext cx="11172996" cy="1127558"/>
      </dsp:txXfrm>
    </dsp:sp>
    <dsp:sp modelId="{FB4ABD93-FE3B-49C1-B864-6AD5F976698B}">
      <dsp:nvSpPr>
        <dsp:cNvPr id="0" name=""/>
        <dsp:cNvSpPr/>
      </dsp:nvSpPr>
      <dsp:spPr>
        <a:xfrm rot="10800000">
          <a:off x="0" y="807"/>
          <a:ext cx="11172996" cy="173531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/>
            <a:t>J’ai perdu le compte des appels téléphoniques et Zoom avec les membres.</a:t>
          </a:r>
          <a:endParaRPr lang="en-US" sz="2700" kern="1200" dirty="0"/>
        </a:p>
      </dsp:txBody>
      <dsp:txXfrm rot="10800000">
        <a:off x="0" y="807"/>
        <a:ext cx="11172996" cy="1127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D77C4-735E-4D89-A4E1-11865BA028B2}">
      <dsp:nvSpPr>
        <dsp:cNvPr id="0" name=""/>
        <dsp:cNvSpPr/>
      </dsp:nvSpPr>
      <dsp:spPr>
        <a:xfrm>
          <a:off x="563316" y="539241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C2D4D-442C-45B0-9163-2C0D2AB3B12C}">
      <dsp:nvSpPr>
        <dsp:cNvPr id="0" name=""/>
        <dsp:cNvSpPr/>
      </dsp:nvSpPr>
      <dsp:spPr>
        <a:xfrm>
          <a:off x="936253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0BF53-55DB-477F-8E36-0E3197874C5E}">
      <dsp:nvSpPr>
        <dsp:cNvPr id="0" name=""/>
        <dsp:cNvSpPr/>
      </dsp:nvSpPr>
      <dsp:spPr>
        <a:xfrm>
          <a:off x="3910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700" b="1" kern="1200" dirty="0"/>
            <a:t>87 heures de téléphone</a:t>
          </a:r>
          <a:endParaRPr lang="en-US" sz="2700" kern="1200" dirty="0"/>
        </a:p>
      </dsp:txBody>
      <dsp:txXfrm>
        <a:off x="3910" y="2834241"/>
        <a:ext cx="2868750" cy="720000"/>
      </dsp:txXfrm>
    </dsp:sp>
    <dsp:sp modelId="{AF53FD79-DBFD-4FD4-BE3F-313E02C7DF8D}">
      <dsp:nvSpPr>
        <dsp:cNvPr id="0" name=""/>
        <dsp:cNvSpPr/>
      </dsp:nvSpPr>
      <dsp:spPr>
        <a:xfrm>
          <a:off x="3934097" y="539241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F68CD7-DCD1-4A4A-BFC9-8CC4C223CA82}">
      <dsp:nvSpPr>
        <dsp:cNvPr id="0" name=""/>
        <dsp:cNvSpPr/>
      </dsp:nvSpPr>
      <dsp:spPr>
        <a:xfrm>
          <a:off x="4307035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0CAD9-4DBF-4402-8962-8ED0C3EC9AF1}">
      <dsp:nvSpPr>
        <dsp:cNvPr id="0" name=""/>
        <dsp:cNvSpPr/>
      </dsp:nvSpPr>
      <dsp:spPr>
        <a:xfrm>
          <a:off x="3374691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700" b="1" kern="1200"/>
            <a:t>1584 courriels envoyés</a:t>
          </a:r>
          <a:endParaRPr lang="en-US" sz="2700" kern="1200"/>
        </a:p>
      </dsp:txBody>
      <dsp:txXfrm>
        <a:off x="3374691" y="2834241"/>
        <a:ext cx="2868750" cy="720000"/>
      </dsp:txXfrm>
    </dsp:sp>
    <dsp:sp modelId="{52C7A188-BE7D-45B3-84DA-462C276B9491}">
      <dsp:nvSpPr>
        <dsp:cNvPr id="0" name=""/>
        <dsp:cNvSpPr/>
      </dsp:nvSpPr>
      <dsp:spPr>
        <a:xfrm>
          <a:off x="7304879" y="539241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3892AB-A1A9-48DB-9CB5-26AD409451A3}">
      <dsp:nvSpPr>
        <dsp:cNvPr id="0" name=""/>
        <dsp:cNvSpPr/>
      </dsp:nvSpPr>
      <dsp:spPr>
        <a:xfrm>
          <a:off x="7677816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36C60-5A2E-4585-B3CE-9DDD23054523}">
      <dsp:nvSpPr>
        <dsp:cNvPr id="0" name=""/>
        <dsp:cNvSpPr/>
      </dsp:nvSpPr>
      <dsp:spPr>
        <a:xfrm>
          <a:off x="6745472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2700" b="1" kern="1200"/>
            <a:t>130 heures de Zoom</a:t>
          </a:r>
          <a:endParaRPr lang="en-US" sz="2700" kern="1200"/>
        </a:p>
      </dsp:txBody>
      <dsp:txXfrm>
        <a:off x="6745472" y="2834241"/>
        <a:ext cx="286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59E7B-8D5E-45B4-AD24-8EFB3540BD2F}" type="datetimeFigureOut">
              <a:rPr lang="fr-CA" smtClean="0"/>
              <a:t>2023-06-01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A84DB-10D9-491B-9F73-E4E72A40198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7154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Espace réservé de l'image des diapositives 1">
            <a:extLst>
              <a:ext uri="{FF2B5EF4-FFF2-40B4-BE49-F238E27FC236}">
                <a16:creationId xmlns:a16="http://schemas.microsoft.com/office/drawing/2014/main" id="{209B9EBD-90E7-BE82-6C18-6B64B50AF7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Espace réservé des commentaires 2">
            <a:extLst>
              <a:ext uri="{FF2B5EF4-FFF2-40B4-BE49-F238E27FC236}">
                <a16:creationId xmlns:a16="http://schemas.microsoft.com/office/drawing/2014/main" id="{AA13474E-63F3-6C60-6565-58058795E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Calibri" panose="020F0502020204030204" pitchFamily="34" charset="0"/>
            </a:endParaRPr>
          </a:p>
        </p:txBody>
      </p:sp>
      <p:sp>
        <p:nvSpPr>
          <p:cNvPr id="34819" name="Espace réservé du numéro de diapositive 3">
            <a:extLst>
              <a:ext uri="{FF2B5EF4-FFF2-40B4-BE49-F238E27FC236}">
                <a16:creationId xmlns:a16="http://schemas.microsoft.com/office/drawing/2014/main" id="{9132B11E-28EC-D97F-A0E2-776EAEA22B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B40EA5B-9DC0-4ADD-A09C-F9DBF85B57AC}" type="slidenum">
              <a:rPr lang="fr-CA" altLang="fr-FR" sz="1200">
                <a:solidFill>
                  <a:schemeClr val="tx1"/>
                </a:solidFill>
                <a:ea typeface="ヒラギノ角ゴ Pro W3" pitchFamily="123" charset="-128"/>
              </a:rPr>
              <a:pPr eaLnBrk="1" hangingPunct="1"/>
              <a:t>3</a:t>
            </a:fld>
            <a:endParaRPr lang="fr-CA" altLang="fr-FR" sz="1200">
              <a:solidFill>
                <a:schemeClr val="tx1"/>
              </a:solidFill>
              <a:ea typeface="ヒラギノ角ゴ Pro W3" pitchFamily="123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ce réservé de l'image des diapositives 1">
            <a:extLst>
              <a:ext uri="{FF2B5EF4-FFF2-40B4-BE49-F238E27FC236}">
                <a16:creationId xmlns:a16="http://schemas.microsoft.com/office/drawing/2014/main" id="{EA8439A6-7F0A-D7C4-3C98-6507F124B4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Espace réservé des commentaires 2">
            <a:extLst>
              <a:ext uri="{FF2B5EF4-FFF2-40B4-BE49-F238E27FC236}">
                <a16:creationId xmlns:a16="http://schemas.microsoft.com/office/drawing/2014/main" id="{85D40697-FC63-5643-5642-C2476E755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Calibri" panose="020F0502020204030204" pitchFamily="34" charset="0"/>
            </a:endParaRPr>
          </a:p>
        </p:txBody>
      </p:sp>
      <p:sp>
        <p:nvSpPr>
          <p:cNvPr id="43011" name="Espace réservé du numéro de diapositive 3">
            <a:extLst>
              <a:ext uri="{FF2B5EF4-FFF2-40B4-BE49-F238E27FC236}">
                <a16:creationId xmlns:a16="http://schemas.microsoft.com/office/drawing/2014/main" id="{C5F30529-2C83-73E3-662E-279EB1C87B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596BFA9-140E-45B2-AC67-0B3F328CDDAB}" type="slidenum">
              <a:rPr lang="fr-CA" altLang="fr-FR" sz="1200">
                <a:solidFill>
                  <a:schemeClr val="tx1"/>
                </a:solidFill>
                <a:ea typeface="ヒラギノ角ゴ Pro W3" pitchFamily="123" charset="-128"/>
              </a:rPr>
              <a:pPr eaLnBrk="1" hangingPunct="1"/>
              <a:t>12</a:t>
            </a:fld>
            <a:endParaRPr lang="fr-CA" altLang="fr-FR" sz="1200">
              <a:solidFill>
                <a:schemeClr val="tx1"/>
              </a:solidFill>
              <a:ea typeface="ヒラギノ角ゴ Pro W3" pitchFamily="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98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ce réservé de l'image des diapositives 1">
            <a:extLst>
              <a:ext uri="{FF2B5EF4-FFF2-40B4-BE49-F238E27FC236}">
                <a16:creationId xmlns:a16="http://schemas.microsoft.com/office/drawing/2014/main" id="{EA8439A6-7F0A-D7C4-3C98-6507F124B4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Espace réservé des commentaires 2">
            <a:extLst>
              <a:ext uri="{FF2B5EF4-FFF2-40B4-BE49-F238E27FC236}">
                <a16:creationId xmlns:a16="http://schemas.microsoft.com/office/drawing/2014/main" id="{85D40697-FC63-5643-5642-C2476E755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Calibri" panose="020F0502020204030204" pitchFamily="34" charset="0"/>
            </a:endParaRPr>
          </a:p>
        </p:txBody>
      </p:sp>
      <p:sp>
        <p:nvSpPr>
          <p:cNvPr id="43011" name="Espace réservé du numéro de diapositive 3">
            <a:extLst>
              <a:ext uri="{FF2B5EF4-FFF2-40B4-BE49-F238E27FC236}">
                <a16:creationId xmlns:a16="http://schemas.microsoft.com/office/drawing/2014/main" id="{C5F30529-2C83-73E3-662E-279EB1C87B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596BFA9-140E-45B2-AC67-0B3F328CDDAB}" type="slidenum">
              <a:rPr lang="fr-CA" altLang="fr-FR" sz="1200">
                <a:solidFill>
                  <a:schemeClr val="tx1"/>
                </a:solidFill>
                <a:ea typeface="ヒラギノ角ゴ Pro W3" pitchFamily="123" charset="-128"/>
              </a:rPr>
              <a:pPr eaLnBrk="1" hangingPunct="1"/>
              <a:t>13</a:t>
            </a:fld>
            <a:endParaRPr lang="fr-CA" altLang="fr-FR" sz="1200">
              <a:solidFill>
                <a:schemeClr val="tx1"/>
              </a:solidFill>
              <a:ea typeface="ヒラギノ角ゴ Pro W3" pitchFamily="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649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ce réservé de l'image des diapositives 1">
            <a:extLst>
              <a:ext uri="{FF2B5EF4-FFF2-40B4-BE49-F238E27FC236}">
                <a16:creationId xmlns:a16="http://schemas.microsoft.com/office/drawing/2014/main" id="{30D5A87B-8483-416B-70ED-D879634861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Espace réservé des commentaires 2">
            <a:extLst>
              <a:ext uri="{FF2B5EF4-FFF2-40B4-BE49-F238E27FC236}">
                <a16:creationId xmlns:a16="http://schemas.microsoft.com/office/drawing/2014/main" id="{34D52445-98F6-8D7B-247F-C6D757EBC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Calibri" panose="020F0502020204030204" pitchFamily="34" charset="0"/>
            </a:endParaRPr>
          </a:p>
        </p:txBody>
      </p:sp>
      <p:sp>
        <p:nvSpPr>
          <p:cNvPr id="36867" name="Espace réservé du numéro de diapositive 3">
            <a:extLst>
              <a:ext uri="{FF2B5EF4-FFF2-40B4-BE49-F238E27FC236}">
                <a16:creationId xmlns:a16="http://schemas.microsoft.com/office/drawing/2014/main" id="{F1F6B4C6-E159-D6E7-D948-6AC7A06368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2F7C151-D7A4-4942-881F-5D155709FAD4}" type="slidenum">
              <a:rPr lang="fr-CA" altLang="fr-FR" sz="1200">
                <a:solidFill>
                  <a:schemeClr val="tx1"/>
                </a:solidFill>
                <a:ea typeface="ヒラギノ角ゴ Pro W3" pitchFamily="123" charset="-128"/>
              </a:rPr>
              <a:pPr eaLnBrk="1" hangingPunct="1"/>
              <a:t>4</a:t>
            </a:fld>
            <a:endParaRPr lang="fr-CA" altLang="fr-FR" sz="1200">
              <a:solidFill>
                <a:schemeClr val="tx1"/>
              </a:solidFill>
              <a:ea typeface="ヒラギノ角ゴ Pro W3" pitchFamily="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ce réservé de l'image des diapositives 1">
            <a:extLst>
              <a:ext uri="{FF2B5EF4-FFF2-40B4-BE49-F238E27FC236}">
                <a16:creationId xmlns:a16="http://schemas.microsoft.com/office/drawing/2014/main" id="{30D5A87B-8483-416B-70ED-D879634861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Espace réservé des commentaires 2">
            <a:extLst>
              <a:ext uri="{FF2B5EF4-FFF2-40B4-BE49-F238E27FC236}">
                <a16:creationId xmlns:a16="http://schemas.microsoft.com/office/drawing/2014/main" id="{34D52445-98F6-8D7B-247F-C6D757EBC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Calibri" panose="020F0502020204030204" pitchFamily="34" charset="0"/>
            </a:endParaRPr>
          </a:p>
        </p:txBody>
      </p:sp>
      <p:sp>
        <p:nvSpPr>
          <p:cNvPr id="36867" name="Espace réservé du numéro de diapositive 3">
            <a:extLst>
              <a:ext uri="{FF2B5EF4-FFF2-40B4-BE49-F238E27FC236}">
                <a16:creationId xmlns:a16="http://schemas.microsoft.com/office/drawing/2014/main" id="{F1F6B4C6-E159-D6E7-D948-6AC7A06368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2F7C151-D7A4-4942-881F-5D155709FAD4}" type="slidenum">
              <a:rPr lang="fr-CA" altLang="fr-FR" sz="1200">
                <a:solidFill>
                  <a:schemeClr val="tx1"/>
                </a:solidFill>
                <a:ea typeface="ヒラギノ角ゴ Pro W3" pitchFamily="123" charset="-128"/>
              </a:rPr>
              <a:pPr eaLnBrk="1" hangingPunct="1"/>
              <a:t>5</a:t>
            </a:fld>
            <a:endParaRPr lang="fr-CA" altLang="fr-FR" sz="1200">
              <a:solidFill>
                <a:schemeClr val="tx1"/>
              </a:solidFill>
              <a:ea typeface="ヒラギノ角ゴ Pro W3" pitchFamily="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262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ce réservé de l'image des diapositives 1">
            <a:extLst>
              <a:ext uri="{FF2B5EF4-FFF2-40B4-BE49-F238E27FC236}">
                <a16:creationId xmlns:a16="http://schemas.microsoft.com/office/drawing/2014/main" id="{30D5A87B-8483-416B-70ED-D879634861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Espace réservé des commentaires 2">
            <a:extLst>
              <a:ext uri="{FF2B5EF4-FFF2-40B4-BE49-F238E27FC236}">
                <a16:creationId xmlns:a16="http://schemas.microsoft.com/office/drawing/2014/main" id="{34D52445-98F6-8D7B-247F-C6D757EBC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Calibri" panose="020F0502020204030204" pitchFamily="34" charset="0"/>
            </a:endParaRPr>
          </a:p>
        </p:txBody>
      </p:sp>
      <p:sp>
        <p:nvSpPr>
          <p:cNvPr id="36867" name="Espace réservé du numéro de diapositive 3">
            <a:extLst>
              <a:ext uri="{FF2B5EF4-FFF2-40B4-BE49-F238E27FC236}">
                <a16:creationId xmlns:a16="http://schemas.microsoft.com/office/drawing/2014/main" id="{F1F6B4C6-E159-D6E7-D948-6AC7A06368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2F7C151-D7A4-4942-881F-5D155709FAD4}" type="slidenum">
              <a:rPr lang="fr-CA" altLang="fr-FR" sz="1200">
                <a:solidFill>
                  <a:schemeClr val="tx1"/>
                </a:solidFill>
                <a:ea typeface="ヒラギノ角ゴ Pro W3" pitchFamily="123" charset="-128"/>
              </a:rPr>
              <a:pPr eaLnBrk="1" hangingPunct="1"/>
              <a:t>6</a:t>
            </a:fld>
            <a:endParaRPr lang="fr-CA" altLang="fr-FR" sz="1200">
              <a:solidFill>
                <a:schemeClr val="tx1"/>
              </a:solidFill>
              <a:ea typeface="ヒラギノ角ゴ Pro W3" pitchFamily="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953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Espace réservé de l'image des diapositives 1">
            <a:extLst>
              <a:ext uri="{FF2B5EF4-FFF2-40B4-BE49-F238E27FC236}">
                <a16:creationId xmlns:a16="http://schemas.microsoft.com/office/drawing/2014/main" id="{73B3F7CF-3F1D-833E-45B7-18CB9382CE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Espace réservé des commentaires 2">
            <a:extLst>
              <a:ext uri="{FF2B5EF4-FFF2-40B4-BE49-F238E27FC236}">
                <a16:creationId xmlns:a16="http://schemas.microsoft.com/office/drawing/2014/main" id="{70D736C7-FDF4-9AE4-DC60-27F2921D7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Calibri" panose="020F0502020204030204" pitchFamily="34" charset="0"/>
            </a:endParaRPr>
          </a:p>
        </p:txBody>
      </p:sp>
      <p:sp>
        <p:nvSpPr>
          <p:cNvPr id="38915" name="Espace réservé du numéro de diapositive 3">
            <a:extLst>
              <a:ext uri="{FF2B5EF4-FFF2-40B4-BE49-F238E27FC236}">
                <a16:creationId xmlns:a16="http://schemas.microsoft.com/office/drawing/2014/main" id="{EEA705E3-D859-8C96-40CF-8145C89924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363EDCD-850F-4745-B64D-F220A0AD9755}" type="slidenum">
              <a:rPr lang="fr-CA" altLang="fr-FR" sz="1200">
                <a:solidFill>
                  <a:schemeClr val="tx1"/>
                </a:solidFill>
                <a:ea typeface="ヒラギノ角ゴ Pro W3" pitchFamily="123" charset="-128"/>
              </a:rPr>
              <a:pPr eaLnBrk="1" hangingPunct="1"/>
              <a:t>7</a:t>
            </a:fld>
            <a:endParaRPr lang="fr-CA" altLang="fr-FR" sz="1200">
              <a:solidFill>
                <a:schemeClr val="tx1"/>
              </a:solidFill>
              <a:ea typeface="ヒラギノ角ゴ Pro W3" pitchFamily="12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Espace réservé de l'image des diapositives 1">
            <a:extLst>
              <a:ext uri="{FF2B5EF4-FFF2-40B4-BE49-F238E27FC236}">
                <a16:creationId xmlns:a16="http://schemas.microsoft.com/office/drawing/2014/main" id="{73B3F7CF-3F1D-833E-45B7-18CB9382CE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Espace réservé des commentaires 2">
            <a:extLst>
              <a:ext uri="{FF2B5EF4-FFF2-40B4-BE49-F238E27FC236}">
                <a16:creationId xmlns:a16="http://schemas.microsoft.com/office/drawing/2014/main" id="{70D736C7-FDF4-9AE4-DC60-27F2921D7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Calibri" panose="020F0502020204030204" pitchFamily="34" charset="0"/>
            </a:endParaRPr>
          </a:p>
        </p:txBody>
      </p:sp>
      <p:sp>
        <p:nvSpPr>
          <p:cNvPr id="38915" name="Espace réservé du numéro de diapositive 3">
            <a:extLst>
              <a:ext uri="{FF2B5EF4-FFF2-40B4-BE49-F238E27FC236}">
                <a16:creationId xmlns:a16="http://schemas.microsoft.com/office/drawing/2014/main" id="{EEA705E3-D859-8C96-40CF-8145C89924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363EDCD-850F-4745-B64D-F220A0AD9755}" type="slidenum">
              <a:rPr lang="fr-CA" altLang="fr-FR" sz="1200">
                <a:solidFill>
                  <a:schemeClr val="tx1"/>
                </a:solidFill>
                <a:ea typeface="ヒラギノ角ゴ Pro W3" pitchFamily="123" charset="-128"/>
              </a:rPr>
              <a:pPr eaLnBrk="1" hangingPunct="1"/>
              <a:t>8</a:t>
            </a:fld>
            <a:endParaRPr lang="fr-CA" altLang="fr-FR" sz="1200">
              <a:solidFill>
                <a:schemeClr val="tx1"/>
              </a:solidFill>
              <a:ea typeface="ヒラギノ角ゴ Pro W3" pitchFamily="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8123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ce réservé de l'image des diapositives 1">
            <a:extLst>
              <a:ext uri="{FF2B5EF4-FFF2-40B4-BE49-F238E27FC236}">
                <a16:creationId xmlns:a16="http://schemas.microsoft.com/office/drawing/2014/main" id="{1489FBC3-186A-5203-9776-18D045D679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Espace réservé des commentaires 2">
            <a:extLst>
              <a:ext uri="{FF2B5EF4-FFF2-40B4-BE49-F238E27FC236}">
                <a16:creationId xmlns:a16="http://schemas.microsoft.com/office/drawing/2014/main" id="{C740DD77-569E-07D8-056B-BF5D61424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Calibri" panose="020F0502020204030204" pitchFamily="34" charset="0"/>
            </a:endParaRPr>
          </a:p>
        </p:txBody>
      </p:sp>
      <p:sp>
        <p:nvSpPr>
          <p:cNvPr id="40963" name="Espace réservé du numéro de diapositive 3">
            <a:extLst>
              <a:ext uri="{FF2B5EF4-FFF2-40B4-BE49-F238E27FC236}">
                <a16:creationId xmlns:a16="http://schemas.microsoft.com/office/drawing/2014/main" id="{6F0DF14B-0814-6AC5-7537-A7DA571B66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793C397-D3E0-4332-AA98-4C690FCEACA1}" type="slidenum">
              <a:rPr lang="fr-CA" altLang="fr-FR" sz="1200">
                <a:solidFill>
                  <a:schemeClr val="tx1"/>
                </a:solidFill>
                <a:ea typeface="ヒラギノ角ゴ Pro W3" pitchFamily="123" charset="-128"/>
              </a:rPr>
              <a:pPr eaLnBrk="1" hangingPunct="1"/>
              <a:t>9</a:t>
            </a:fld>
            <a:endParaRPr lang="fr-CA" altLang="fr-FR" sz="1200">
              <a:solidFill>
                <a:schemeClr val="tx1"/>
              </a:solidFill>
              <a:ea typeface="ヒラギノ角ゴ Pro W3" pitchFamily="123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ce réservé de l'image des diapositives 1">
            <a:extLst>
              <a:ext uri="{FF2B5EF4-FFF2-40B4-BE49-F238E27FC236}">
                <a16:creationId xmlns:a16="http://schemas.microsoft.com/office/drawing/2014/main" id="{1489FBC3-186A-5203-9776-18D045D679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Espace réservé des commentaires 2">
            <a:extLst>
              <a:ext uri="{FF2B5EF4-FFF2-40B4-BE49-F238E27FC236}">
                <a16:creationId xmlns:a16="http://schemas.microsoft.com/office/drawing/2014/main" id="{C740DD77-569E-07D8-056B-BF5D61424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Calibri" panose="020F0502020204030204" pitchFamily="34" charset="0"/>
            </a:endParaRPr>
          </a:p>
        </p:txBody>
      </p:sp>
      <p:sp>
        <p:nvSpPr>
          <p:cNvPr id="40963" name="Espace réservé du numéro de diapositive 3">
            <a:extLst>
              <a:ext uri="{FF2B5EF4-FFF2-40B4-BE49-F238E27FC236}">
                <a16:creationId xmlns:a16="http://schemas.microsoft.com/office/drawing/2014/main" id="{6F0DF14B-0814-6AC5-7537-A7DA571B66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793C397-D3E0-4332-AA98-4C690FCEACA1}" type="slidenum">
              <a:rPr lang="fr-CA" altLang="fr-FR" sz="1200">
                <a:solidFill>
                  <a:schemeClr val="tx1"/>
                </a:solidFill>
                <a:ea typeface="ヒラギノ角ゴ Pro W3" pitchFamily="123" charset="-128"/>
              </a:rPr>
              <a:pPr eaLnBrk="1" hangingPunct="1"/>
              <a:t>10</a:t>
            </a:fld>
            <a:endParaRPr lang="fr-CA" altLang="fr-FR" sz="1200">
              <a:solidFill>
                <a:schemeClr val="tx1"/>
              </a:solidFill>
              <a:ea typeface="ヒラギノ角ゴ Pro W3" pitchFamily="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1282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ce réservé de l'image des diapositives 1">
            <a:extLst>
              <a:ext uri="{FF2B5EF4-FFF2-40B4-BE49-F238E27FC236}">
                <a16:creationId xmlns:a16="http://schemas.microsoft.com/office/drawing/2014/main" id="{EA8439A6-7F0A-D7C4-3C98-6507F124B4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Espace réservé des commentaires 2">
            <a:extLst>
              <a:ext uri="{FF2B5EF4-FFF2-40B4-BE49-F238E27FC236}">
                <a16:creationId xmlns:a16="http://schemas.microsoft.com/office/drawing/2014/main" id="{85D40697-FC63-5643-5642-C2476E755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Calibri" panose="020F0502020204030204" pitchFamily="34" charset="0"/>
            </a:endParaRPr>
          </a:p>
        </p:txBody>
      </p:sp>
      <p:sp>
        <p:nvSpPr>
          <p:cNvPr id="43011" name="Espace réservé du numéro de diapositive 3">
            <a:extLst>
              <a:ext uri="{FF2B5EF4-FFF2-40B4-BE49-F238E27FC236}">
                <a16:creationId xmlns:a16="http://schemas.microsoft.com/office/drawing/2014/main" id="{C5F30529-2C83-73E3-662E-279EB1C87B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596BFA9-140E-45B2-AC67-0B3F328CDDAB}" type="slidenum">
              <a:rPr lang="fr-CA" altLang="fr-FR" sz="1200">
                <a:solidFill>
                  <a:schemeClr val="tx1"/>
                </a:solidFill>
                <a:ea typeface="ヒラギノ角ゴ Pro W3" pitchFamily="123" charset="-128"/>
              </a:rPr>
              <a:pPr eaLnBrk="1" hangingPunct="1"/>
              <a:t>11</a:t>
            </a:fld>
            <a:endParaRPr lang="fr-CA" altLang="fr-FR" sz="1200">
              <a:solidFill>
                <a:schemeClr val="tx1"/>
              </a:solidFill>
              <a:ea typeface="ヒラギノ角ゴ Pro W3" pitchFamily="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9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0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9267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55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318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996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190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0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A7E1-184B-417F-A068-0AB51299DEAE}" type="datetimeFigureOut">
              <a:rPr lang="fr-CA" smtClean="0"/>
              <a:t>2023-06-01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73264-4D7C-4427-8055-FB7A621040A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055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9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7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7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1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8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5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  <p:sldLayoutId id="2147484108" r:id="rId13"/>
    <p:sldLayoutId id="2147484109" r:id="rId14"/>
    <p:sldLayoutId id="2147484110" r:id="rId15"/>
    <p:sldLayoutId id="214748411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5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tags" Target="../tags/tag61.xml"/><Relationship Id="rId7" Type="http://schemas.openxmlformats.org/officeDocument/2006/relationships/notesSlide" Target="../notesSlides/notesSlide10.xml"/><Relationship Id="rId12" Type="http://schemas.microsoft.com/office/2007/relationships/diagramDrawing" Target="../diagrams/drawing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Layout" Target="../slideLayouts/slideLayout2.xml"/><Relationship Id="rId11" Type="http://schemas.openxmlformats.org/officeDocument/2006/relationships/diagramColors" Target="../diagrams/colors1.xml"/><Relationship Id="rId5" Type="http://schemas.openxmlformats.org/officeDocument/2006/relationships/tags" Target="../tags/tag63.xml"/><Relationship Id="rId10" Type="http://schemas.openxmlformats.org/officeDocument/2006/relationships/diagramQuickStyle" Target="../diagrams/quickStyle1.xml"/><Relationship Id="rId4" Type="http://schemas.openxmlformats.org/officeDocument/2006/relationships/tags" Target="../tags/tag62.xml"/><Relationship Id="rId9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tags" Target="../tags/tag66.xml"/><Relationship Id="rId7" Type="http://schemas.openxmlformats.org/officeDocument/2006/relationships/notesSlide" Target="../notesSlides/notesSlide11.xml"/><Relationship Id="rId12" Type="http://schemas.microsoft.com/office/2007/relationships/diagramDrawing" Target="../diagrams/drawing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slideLayout" Target="../slideLayouts/slideLayout2.xml"/><Relationship Id="rId11" Type="http://schemas.openxmlformats.org/officeDocument/2006/relationships/diagramColors" Target="../diagrams/colors2.xml"/><Relationship Id="rId5" Type="http://schemas.openxmlformats.org/officeDocument/2006/relationships/tags" Target="../tags/tag68.xml"/><Relationship Id="rId10" Type="http://schemas.openxmlformats.org/officeDocument/2006/relationships/diagramQuickStyle" Target="../diagrams/quickStyle2.xml"/><Relationship Id="rId4" Type="http://schemas.openxmlformats.org/officeDocument/2006/relationships/tags" Target="../tags/tag67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2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2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3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4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2359338-6AD8-41A8-879C-E22A6824844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42596" y="0"/>
            <a:ext cx="11349403" cy="806245"/>
          </a:xfrm>
        </p:spPr>
        <p:txBody>
          <a:bodyPr>
            <a:normAutofit/>
          </a:bodyPr>
          <a:lstStyle/>
          <a:p>
            <a:pPr algn="ctr"/>
            <a:r>
              <a:rPr lang="fr-CA" dirty="0"/>
              <a:t>VP Convention : ÇA FAIT QUOI ?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EE38D5-ECFE-49D5-837F-7369A14A3C88}"/>
              </a:ext>
            </a:extLst>
          </p:cNvPr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716437" y="1191847"/>
            <a:ext cx="11026830" cy="56661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CA" sz="2400" b="1" dirty="0"/>
              <a:t>Répondre aux membres pour toutes les questions touchant de près ou de loin la convention collective (</a:t>
            </a:r>
            <a:r>
              <a:rPr lang="fr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s’assurer que la convention collective est respectée</a:t>
            </a:r>
            <a:r>
              <a:rPr lang="fr-CA" sz="2400" b="1" dirty="0"/>
              <a:t>.)</a:t>
            </a:r>
          </a:p>
          <a:p>
            <a:pPr>
              <a:lnSpc>
                <a:spcPct val="90000"/>
              </a:lnSpc>
            </a:pPr>
            <a:r>
              <a:rPr lang="fr-CA" sz="2400" b="1" dirty="0"/>
              <a:t>Vérifier à l’aide de notre excellent agent de grief les différentes demandes d’EQE des départements.</a:t>
            </a:r>
          </a:p>
          <a:p>
            <a:pPr>
              <a:lnSpc>
                <a:spcPct val="90000"/>
              </a:lnSpc>
            </a:pPr>
            <a:r>
              <a:rPr lang="fr-CA" sz="2400" b="1" dirty="0"/>
              <a:t>Porte-parole des problèmes de nos membres auprès de l’UQAR.</a:t>
            </a:r>
          </a:p>
          <a:p>
            <a:pPr>
              <a:lnSpc>
                <a:spcPct val="90000"/>
              </a:lnSpc>
            </a:pPr>
            <a:r>
              <a:rPr lang="fr-CA" sz="2400" b="1" dirty="0"/>
              <a:t>Négocie avec l’UQAR sur des questions diverses en tentant de préserver nos gains et (si possible) les relations</a:t>
            </a:r>
          </a:p>
          <a:p>
            <a:pPr>
              <a:lnSpc>
                <a:spcPct val="90000"/>
              </a:lnSpc>
            </a:pPr>
            <a:r>
              <a:rPr lang="fr-CA" sz="2400" b="1" dirty="0"/>
              <a:t>Enquête, rédaction et dépôt de griefs</a:t>
            </a:r>
          </a:p>
          <a:p>
            <a:pPr>
              <a:lnSpc>
                <a:spcPct val="90000"/>
              </a:lnSpc>
            </a:pPr>
            <a:r>
              <a:rPr lang="fr-CA" sz="2400" b="1" dirty="0"/>
              <a:t>Accompagner les personnes chargées de cours lorsque vous êtes convoqués par l’UQAR</a:t>
            </a:r>
          </a:p>
          <a:p>
            <a:pPr>
              <a:lnSpc>
                <a:spcPct val="90000"/>
              </a:lnSpc>
            </a:pPr>
            <a:r>
              <a:rPr lang="fr-CA" sz="2400" b="1" dirty="0"/>
              <a:t>Nouveau : Participer en partie au regroupement universitaire (participe déjà aux rencontres VP convention)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5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844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940" name="Straight Connector 39942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1">
            <a:extLst>
              <a:ext uri="{FF2B5EF4-FFF2-40B4-BE49-F238E27FC236}">
                <a16:creationId xmlns:a16="http://schemas.microsoft.com/office/drawing/2014/main" id="{9A7292CB-239E-BC43-0679-EB71706D42B2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fr-CA" altLang="fr-FR" b="1">
                <a:cs typeface="Arial" panose="020B0604020202020204" pitchFamily="34" charset="0"/>
              </a:rPr>
              <a:t>Réunions et présences officielles</a:t>
            </a:r>
            <a:endParaRPr lang="fr-CA" altLang="fr-FR" b="1"/>
          </a:p>
        </p:txBody>
      </p:sp>
      <p:sp>
        <p:nvSpPr>
          <p:cNvPr id="39938" name="Espace réservé du contenu 1">
            <a:extLst>
              <a:ext uri="{FF2B5EF4-FFF2-40B4-BE49-F238E27FC236}">
                <a16:creationId xmlns:a16="http://schemas.microsoft.com/office/drawing/2014/main" id="{2BC5BDD4-5C20-2DE9-DF3A-183C2802F805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654294" y="816638"/>
            <a:ext cx="5224995" cy="57255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altLang="fr-FR" sz="2400" b="1" dirty="0"/>
              <a:t>23 mars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C.E</a:t>
            </a:r>
          </a:p>
          <a:p>
            <a:pPr marL="0" indent="0">
              <a:buNone/>
            </a:pPr>
            <a:r>
              <a:rPr lang="fr-FR" altLang="fr-FR" sz="2400" b="1" dirty="0"/>
              <a:t>24 mars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Comité de grief</a:t>
            </a:r>
          </a:p>
          <a:p>
            <a:pPr marL="0" indent="0">
              <a:buNone/>
            </a:pPr>
            <a:r>
              <a:rPr lang="fr-FR" altLang="fr-FR" sz="2400" b="1" dirty="0"/>
              <a:t>27 mars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Comité de négociation</a:t>
            </a:r>
          </a:p>
          <a:p>
            <a:pPr marL="0" indent="0">
              <a:buNone/>
            </a:pPr>
            <a:r>
              <a:rPr lang="fr-FR" altLang="fr-FR" sz="2400" b="1" dirty="0"/>
              <a:t>27 mars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C.E.</a:t>
            </a:r>
          </a:p>
          <a:p>
            <a:pPr marL="0" indent="0">
              <a:buNone/>
            </a:pPr>
            <a:r>
              <a:rPr lang="fr-FR" altLang="fr-FR" sz="2400" b="1" dirty="0"/>
              <a:t>30 mars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AGS d’information</a:t>
            </a:r>
          </a:p>
          <a:p>
            <a:pPr marL="0" indent="0">
              <a:buNone/>
            </a:pPr>
            <a:r>
              <a:rPr lang="fr-FR" altLang="fr-FR" sz="2400" b="1" dirty="0"/>
              <a:t>30-31 mars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RU FNEEQ (Présence partielles)</a:t>
            </a:r>
          </a:p>
          <a:p>
            <a:pPr marL="0" indent="0">
              <a:buNone/>
            </a:pPr>
            <a:r>
              <a:rPr lang="fr-FR" altLang="fr-FR" sz="2400" b="1" dirty="0"/>
              <a:t>3 avril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Négociation </a:t>
            </a:r>
            <a:r>
              <a:rPr lang="fr-FR" altLang="fr-FR" sz="2400" b="1" dirty="0" err="1"/>
              <a:t>c.c</a:t>
            </a:r>
            <a:r>
              <a:rPr lang="fr-FR" altLang="fr-FR" sz="2400" b="1" dirty="0"/>
              <a:t>.</a:t>
            </a:r>
          </a:p>
          <a:p>
            <a:pPr marL="0" indent="0">
              <a:buNone/>
            </a:pPr>
            <a:r>
              <a:rPr lang="fr-FR" altLang="fr-FR" sz="2400" b="1" dirty="0"/>
              <a:t>4 avril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Négo (entente de principe)</a:t>
            </a:r>
          </a:p>
        </p:txBody>
      </p:sp>
    </p:spTree>
    <p:extLst>
      <p:ext uri="{BB962C8B-B14F-4D97-AF65-F5344CB8AC3E}">
        <p14:creationId xmlns:p14="http://schemas.microsoft.com/office/powerpoint/2010/main" val="40461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988" name="Rectangle 41990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9D3B6B30-909E-F129-2D27-6BF60C4E26E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fr-CA" altLang="fr-FR" b="1">
                <a:cs typeface="Arial" panose="020B0604020202020204" pitchFamily="34" charset="0"/>
              </a:rPr>
              <a:t>Réunions et présences officielles</a:t>
            </a:r>
            <a:endParaRPr lang="fr-CA" altLang="fr-FR" b="1"/>
          </a:p>
        </p:txBody>
      </p:sp>
      <p:sp>
        <p:nvSpPr>
          <p:cNvPr id="41989" name="Isosceles Triangle 41992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1995" name="Straight Connector 41994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86" name="Espace réservé du contenu 1">
            <a:extLst>
              <a:ext uri="{FF2B5EF4-FFF2-40B4-BE49-F238E27FC236}">
                <a16:creationId xmlns:a16="http://schemas.microsoft.com/office/drawing/2014/main" id="{1FC44F31-7EA6-E307-68DB-00B4198FEA7A}"/>
              </a:ext>
            </a:extLst>
          </p:cNvPr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4723500" y="0"/>
            <a:ext cx="7061937" cy="6858000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6 avril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C.E.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24 avril 2023 – Exécutif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27 avril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SCCCUQAR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Conseil syndical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2 mai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AGS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Acceptation ou rejet de l’entente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9-10 mai – Entrevues pour le remplacement de Suzanne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11 mai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RU FNEEQ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(Présentation de l’entente de principe)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12 mai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Comité de négociation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16 mai 2023 – Accompagnement membre département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18 mai 2023 - Grief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19 mai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C.E.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23 mai 2023 – Exécutif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25 mai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SCCCUQAR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Conseil syndical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31 mais 2023 – Rencontre DRH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2400" b="1" dirty="0"/>
              <a:t>1</a:t>
            </a:r>
            <a:r>
              <a:rPr lang="fr-FR" altLang="fr-FR" sz="2400" b="1" baseline="30000" dirty="0"/>
              <a:t>er</a:t>
            </a:r>
            <a:r>
              <a:rPr lang="fr-FR" altLang="fr-FR" sz="2400" b="1" dirty="0"/>
              <a:t> juin 2023 – Rencontre négo (terminer les textes)</a:t>
            </a:r>
          </a:p>
        </p:txBody>
      </p:sp>
      <p:sp>
        <p:nvSpPr>
          <p:cNvPr id="41997" name="Isosceles Triangle 41996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042" name="Rectangle 4204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9D3B6B30-909E-F129-2D27-6BF60C4E26E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45926" y="0"/>
            <a:ext cx="10197494" cy="1099457"/>
          </a:xfrm>
        </p:spPr>
        <p:txBody>
          <a:bodyPr>
            <a:normAutofit/>
          </a:bodyPr>
          <a:lstStyle/>
          <a:p>
            <a:pPr algn="ctr"/>
            <a:r>
              <a:rPr lang="fr-CA" altLang="fr-FR" sz="4800" b="1" dirty="0">
                <a:cs typeface="Arial" panose="020B0604020202020204" pitchFamily="34" charset="0"/>
              </a:rPr>
              <a:t>Rencontres avec les membres</a:t>
            </a:r>
            <a:endParaRPr lang="fr-CA" altLang="fr-FR" sz="4800" b="1" dirty="0"/>
          </a:p>
        </p:txBody>
      </p:sp>
      <p:sp>
        <p:nvSpPr>
          <p:cNvPr id="42044" name="Isosceles Triangle 4204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046" name="Isosceles Triangle 4204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2038" name="Espace réservé du contenu 2">
            <a:extLst>
              <a:ext uri="{FF2B5EF4-FFF2-40B4-BE49-F238E27FC236}">
                <a16:creationId xmlns:a16="http://schemas.microsoft.com/office/drawing/2014/main" id="{42835D22-D297-903B-996C-CD1EC340E5F5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843333917"/>
              </p:ext>
            </p:extLst>
          </p:nvPr>
        </p:nvGraphicFramePr>
        <p:xfrm>
          <a:off x="570271" y="1709056"/>
          <a:ext cx="11172996" cy="4566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84478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003" name="Rectangle 4200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9D3B6B30-909E-F129-2D27-6BF60C4E26E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 algn="ctr"/>
            <a:r>
              <a:rPr lang="fr-CA" altLang="fr-FR" sz="4800" b="1" dirty="0">
                <a:cs typeface="Arial" panose="020B0604020202020204" pitchFamily="34" charset="0"/>
              </a:rPr>
              <a:t>Statistiques</a:t>
            </a:r>
            <a:endParaRPr lang="fr-CA" altLang="fr-FR" sz="4800" b="1" dirty="0"/>
          </a:p>
        </p:txBody>
      </p:sp>
      <p:sp>
        <p:nvSpPr>
          <p:cNvPr id="42005" name="Isosceles Triangle 4200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007" name="Isosceles Triangle 4200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1999" name="Espace réservé du contenu 2">
            <a:extLst>
              <a:ext uri="{FF2B5EF4-FFF2-40B4-BE49-F238E27FC236}">
                <a16:creationId xmlns:a16="http://schemas.microsoft.com/office/drawing/2014/main" id="{52107A3A-945E-8904-F999-E84E0F6F9D84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8264962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1522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1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2359338-6AD8-41A8-879C-E22A6824844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69931" y="0"/>
            <a:ext cx="9855710" cy="896373"/>
          </a:xfrm>
        </p:spPr>
        <p:txBody>
          <a:bodyPr>
            <a:normAutofit/>
          </a:bodyPr>
          <a:lstStyle/>
          <a:p>
            <a:pPr algn="ctr"/>
            <a:r>
              <a:rPr lang="fr-CA" sz="4400" b="1" dirty="0"/>
              <a:t>Tâches bonus en 2022-2023</a:t>
            </a:r>
          </a:p>
        </p:txBody>
      </p:sp>
      <p:sp>
        <p:nvSpPr>
          <p:cNvPr id="37" name="Isosceles Triangle 23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5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EE38D5-ECFE-49D5-837F-7369A14A3C88}"/>
              </a:ext>
            </a:extLst>
          </p:cNvPr>
          <p:cNvSpPr>
            <a:spLocks noGrp="1"/>
          </p:cNvSpPr>
          <p:nvPr>
            <p:ph idx="1"/>
            <p:custDataLst>
              <p:tags r:id="rId7"/>
            </p:custDataLst>
          </p:nvPr>
        </p:nvSpPr>
        <p:spPr>
          <a:xfrm>
            <a:off x="110241" y="896373"/>
            <a:ext cx="10887959" cy="59616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CA" sz="3200" b="1" dirty="0"/>
              <a:t>Négo: Analyse et réflexion inflation, rédaction d’info-négo et présentation-rédaction entente de principe</a:t>
            </a:r>
          </a:p>
          <a:p>
            <a:pPr>
              <a:lnSpc>
                <a:spcPct val="90000"/>
              </a:lnSpc>
            </a:pPr>
            <a:r>
              <a:rPr lang="fr-CA" sz="3200" b="1" dirty="0"/>
              <a:t>Création du sondage sur l’appréciation de l’enseignement</a:t>
            </a:r>
          </a:p>
          <a:p>
            <a:pPr>
              <a:lnSpc>
                <a:spcPct val="90000"/>
              </a:lnSpc>
            </a:pPr>
            <a:r>
              <a:rPr lang="fr-CA" sz="3200" b="1" dirty="0"/>
              <a:t>Rencontres SPPUQAR et SCFP</a:t>
            </a:r>
          </a:p>
          <a:p>
            <a:pPr>
              <a:lnSpc>
                <a:spcPct val="90000"/>
              </a:lnSpc>
            </a:pPr>
            <a:r>
              <a:rPr lang="fr-CA" sz="3200" b="1" dirty="0"/>
              <a:t>Recrutement adjointe</a:t>
            </a:r>
          </a:p>
          <a:p>
            <a:pPr>
              <a:lnSpc>
                <a:spcPct val="90000"/>
              </a:lnSpc>
            </a:pPr>
            <a:r>
              <a:rPr lang="fr-CA" sz="3200" b="1" dirty="0"/>
              <a:t>47.2</a:t>
            </a:r>
          </a:p>
          <a:p>
            <a:pPr>
              <a:lnSpc>
                <a:spcPct val="90000"/>
              </a:lnSpc>
            </a:pPr>
            <a:r>
              <a:rPr lang="fr-CA" sz="3200" b="1" dirty="0"/>
              <a:t>Comité réflexion sur la retraite (FNEEQ)</a:t>
            </a:r>
          </a:p>
          <a:p>
            <a:pPr>
              <a:lnSpc>
                <a:spcPct val="90000"/>
              </a:lnSpc>
            </a:pPr>
            <a:r>
              <a:rPr lang="fr-CA" sz="3200" b="1" dirty="0"/>
              <a:t>Rencontre VP. Convention</a:t>
            </a:r>
          </a:p>
          <a:p>
            <a:pPr>
              <a:lnSpc>
                <a:spcPct val="90000"/>
              </a:lnSpc>
            </a:pPr>
            <a:r>
              <a:rPr lang="fr-CA" sz="3200" b="1" dirty="0"/>
              <a:t>Mise à jour matériel informatique</a:t>
            </a:r>
          </a:p>
          <a:p>
            <a:pPr>
              <a:lnSpc>
                <a:spcPct val="90000"/>
              </a:lnSpc>
            </a:pPr>
            <a:r>
              <a:rPr lang="fr-CA" sz="3200" b="1" dirty="0"/>
              <a:t>Signer des chèques</a:t>
            </a: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8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268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803" name="Rectangle 33802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5" name="Titre 1">
            <a:extLst>
              <a:ext uri="{FF2B5EF4-FFF2-40B4-BE49-F238E27FC236}">
                <a16:creationId xmlns:a16="http://schemas.microsoft.com/office/drawing/2014/main" id="{9D2675C2-9725-B1C7-80FF-C93BADC10F9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fr-CA" altLang="fr-FR" b="1" dirty="0">
                <a:cs typeface="Arial" panose="020B0604020202020204" pitchFamily="34" charset="0"/>
              </a:rPr>
              <a:t>Réunions et présences officielles</a:t>
            </a:r>
            <a:endParaRPr lang="fr-CA" altLang="fr-FR" b="1" dirty="0"/>
          </a:p>
        </p:txBody>
      </p:sp>
      <p:sp>
        <p:nvSpPr>
          <p:cNvPr id="33805" name="Isosceles Triangle 33804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3807" name="Straight Connector 33806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8B5771-07B2-7539-9D1A-41EBB60CD0FA}"/>
              </a:ext>
            </a:extLst>
          </p:cNvPr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4768647" y="471948"/>
            <a:ext cx="7275863" cy="624348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CA" sz="2400" dirty="0"/>
              <a:t>7 juin 2022 – AGA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8 juin 2022 – Attribution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14 juin 2022 - Négociation </a:t>
            </a:r>
            <a:r>
              <a:rPr lang="fr-CA" sz="2400" dirty="0" err="1"/>
              <a:t>c.c</a:t>
            </a:r>
            <a:r>
              <a:rPr lang="fr-CA" sz="2400" dirty="0"/>
              <a:t>.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14 juin 2022 - AGA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16 juin 2022 - Négociation </a:t>
            </a:r>
            <a:r>
              <a:rPr lang="fr-CA" sz="2400" dirty="0" err="1"/>
              <a:t>c.c</a:t>
            </a:r>
            <a:r>
              <a:rPr lang="fr-CA" sz="2400" dirty="0"/>
              <a:t>.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17 juin 2022 - Négociation </a:t>
            </a:r>
            <a:r>
              <a:rPr lang="fr-CA" sz="2400" dirty="0" err="1"/>
              <a:t>c.c</a:t>
            </a:r>
            <a:r>
              <a:rPr lang="fr-CA" sz="2400" dirty="0"/>
              <a:t>.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22 juin 2022 – Comité de Grief et CRP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27 juin 2022 – Vérification statut d’emploi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16 aout 2022 – Comité de négociation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18 Aout 2022 – Rencontre avec le SPPUQAR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23 Aout 2022 – Rencontre UQAR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24 Aout 2022 – Préparation négo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25 aout 2022 – C.E.</a:t>
            </a:r>
          </a:p>
        </p:txBody>
      </p:sp>
      <p:sp>
        <p:nvSpPr>
          <p:cNvPr id="33809" name="Isosceles Triangle 33808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58" name="Rectangle 3585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01AAE1C-87A4-D020-4B77-B3AAB20D5C7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fr-CA" altLang="fr-FR" b="1" dirty="0">
                <a:cs typeface="Arial" panose="020B0604020202020204" pitchFamily="34" charset="0"/>
              </a:rPr>
              <a:t>Réunions et présences officielles</a:t>
            </a:r>
            <a:endParaRPr lang="fr-CA" altLang="fr-FR" b="1" dirty="0"/>
          </a:p>
        </p:txBody>
      </p:sp>
      <p:sp>
        <p:nvSpPr>
          <p:cNvPr id="35860" name="Isosceles Triangle 3585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5862" name="Straight Connector 3586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30A216-8866-6878-618B-863B3B6D61B0}"/>
              </a:ext>
            </a:extLst>
          </p:cNvPr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4711047" y="775694"/>
            <a:ext cx="7244975" cy="6082305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CA" sz="2400" dirty="0"/>
              <a:t>31 Aout 2022 – Rencontre VP Convention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7 septembre 2022 – Négo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15 septembre 2022 – Préparation négo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16 septembre 2022 – 40e Anniversaire SCCCUQAR – Rimouski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22-23 septembre 2022 – RU FNEEQ (Présence partielle)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27 Septembre 2022 Préparation 47.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2 3 octobre 2022 - Négociation </a:t>
            </a:r>
            <a:r>
              <a:rPr lang="fr-CA" sz="2400" dirty="0" err="1"/>
              <a:t>c.c</a:t>
            </a:r>
            <a:r>
              <a:rPr lang="fr-CA" sz="2400" dirty="0"/>
              <a:t>.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6 octobre 2022 – Préparation d’un 47.2 C.T.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11-12 octobre 2022 – 47.2 à Québec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14 octobre 2022 – Accompagnement appréciation insatisfaisante </a:t>
            </a:r>
          </a:p>
          <a:p>
            <a:pPr>
              <a:lnSpc>
                <a:spcPct val="90000"/>
              </a:lnSpc>
            </a:pPr>
            <a:r>
              <a:rPr lang="fr-CA" sz="2400" dirty="0"/>
              <a:t>20-21 octobre 2022 – RU FNEEQ (Présence partielle)</a:t>
            </a:r>
          </a:p>
        </p:txBody>
      </p:sp>
      <p:sp>
        <p:nvSpPr>
          <p:cNvPr id="35864" name="Isosceles Triangle 3586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4" name="Rectangle 35846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01AAE1C-87A4-D020-4B77-B3AAB20D5C7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fr-CA" altLang="fr-FR" b="1" dirty="0">
                <a:cs typeface="Arial" panose="020B0604020202020204" pitchFamily="34" charset="0"/>
              </a:rPr>
              <a:t>Réunions et présences officielles</a:t>
            </a:r>
            <a:endParaRPr lang="fr-CA" altLang="fr-FR" b="1" dirty="0"/>
          </a:p>
        </p:txBody>
      </p:sp>
      <p:sp>
        <p:nvSpPr>
          <p:cNvPr id="35845" name="Isosceles Triangle 35848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5851" name="Straight Connector 35850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2" name="Espace réservé du contenu 1">
            <a:extLst>
              <a:ext uri="{FF2B5EF4-FFF2-40B4-BE49-F238E27FC236}">
                <a16:creationId xmlns:a16="http://schemas.microsoft.com/office/drawing/2014/main" id="{97986573-0AAA-B0F1-3344-CBFB1230B42C}"/>
              </a:ext>
            </a:extLst>
          </p:cNvPr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4826525" y="1109144"/>
            <a:ext cx="6493409" cy="53859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altLang="fr-FR" sz="2400" b="1" dirty="0"/>
              <a:t>20 octobre 2022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C.E.</a:t>
            </a:r>
          </a:p>
          <a:p>
            <a:pPr marL="0" indent="0">
              <a:buNone/>
            </a:pPr>
            <a:r>
              <a:rPr lang="fr-FR" altLang="fr-FR" sz="2400" b="1" dirty="0"/>
              <a:t>24 octobre 2022 – Préparation négo</a:t>
            </a:r>
          </a:p>
          <a:p>
            <a:pPr marL="0" indent="0">
              <a:buNone/>
            </a:pPr>
            <a:r>
              <a:rPr lang="fr-FR" altLang="fr-FR" sz="2400" b="1" dirty="0"/>
              <a:t>31 octobre 2022 - Négociation </a:t>
            </a:r>
            <a:r>
              <a:rPr lang="fr-FR" altLang="fr-FR" sz="2400" b="1" dirty="0" err="1"/>
              <a:t>c.c</a:t>
            </a:r>
            <a:r>
              <a:rPr lang="fr-FR" altLang="fr-FR" sz="2400" b="1" dirty="0"/>
              <a:t>.</a:t>
            </a:r>
          </a:p>
          <a:p>
            <a:pPr marL="0" indent="0">
              <a:buNone/>
            </a:pPr>
            <a:r>
              <a:rPr lang="fr-FR" altLang="fr-FR" sz="2400" b="1" dirty="0"/>
              <a:t>3 novembre 2022 – Accompagnement membre appréciation</a:t>
            </a:r>
          </a:p>
          <a:p>
            <a:pPr marL="0" indent="0">
              <a:buNone/>
            </a:pPr>
            <a:r>
              <a:rPr lang="fr-FR" altLang="fr-FR" sz="2400" b="1" dirty="0"/>
              <a:t>14 novembre 2022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Négociation </a:t>
            </a:r>
            <a:r>
              <a:rPr lang="fr-FR" altLang="fr-FR" sz="2400" b="1" dirty="0" err="1"/>
              <a:t>c.c</a:t>
            </a:r>
            <a:r>
              <a:rPr lang="fr-FR" altLang="fr-FR" sz="2400" b="1" dirty="0"/>
              <a:t>.</a:t>
            </a:r>
          </a:p>
          <a:p>
            <a:pPr marL="0" indent="0">
              <a:buNone/>
            </a:pPr>
            <a:r>
              <a:rPr lang="fr-FR" altLang="fr-FR" sz="2400" b="1" dirty="0"/>
              <a:t>15 novembre 2022 – Accompagnement appréciation</a:t>
            </a:r>
          </a:p>
          <a:p>
            <a:pPr marL="0" indent="0">
              <a:buNone/>
            </a:pPr>
            <a:r>
              <a:rPr lang="fr-FR" altLang="fr-FR" sz="2400" b="1" dirty="0"/>
              <a:t>16 novembre 2022 – Préparation négo</a:t>
            </a:r>
          </a:p>
          <a:p>
            <a:pPr marL="0" indent="0">
              <a:buNone/>
            </a:pPr>
            <a:r>
              <a:rPr lang="fr-FR" altLang="fr-FR" sz="2400" b="1" dirty="0"/>
              <a:t>17-18 novembre 2022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RU FNEEQ (Présence partielle)</a:t>
            </a:r>
          </a:p>
        </p:txBody>
      </p:sp>
      <p:sp>
        <p:nvSpPr>
          <p:cNvPr id="35853" name="Isosceles Triangle 35852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20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873" name="Straight Connector 35872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1">
            <a:extLst>
              <a:ext uri="{FF2B5EF4-FFF2-40B4-BE49-F238E27FC236}">
                <a16:creationId xmlns:a16="http://schemas.microsoft.com/office/drawing/2014/main" id="{001AAE1C-87A4-D020-4B77-B3AAB20D5C7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fr-CA" altLang="fr-FR" b="1">
                <a:cs typeface="Arial" panose="020B0604020202020204" pitchFamily="34" charset="0"/>
              </a:rPr>
              <a:t>Réunions et présences officielles</a:t>
            </a:r>
            <a:endParaRPr lang="fr-CA" altLang="fr-FR" b="1"/>
          </a:p>
        </p:txBody>
      </p:sp>
      <p:sp>
        <p:nvSpPr>
          <p:cNvPr id="35868" name="Espace réservé du contenu 1">
            <a:extLst>
              <a:ext uri="{FF2B5EF4-FFF2-40B4-BE49-F238E27FC236}">
                <a16:creationId xmlns:a16="http://schemas.microsoft.com/office/drawing/2014/main" id="{97986573-0AAA-B0F1-3344-CBFB1230B42C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654294" y="816638"/>
            <a:ext cx="4791349" cy="544276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fr-FR" altLang="fr-FR" sz="2400" b="1" dirty="0"/>
              <a:t>21 Novembre 2022 – Préparation 47.2</a:t>
            </a:r>
          </a:p>
          <a:p>
            <a:pPr marL="0" indent="0">
              <a:buNone/>
            </a:pPr>
            <a:r>
              <a:rPr lang="fr-FR" altLang="fr-FR" sz="2400" b="1" dirty="0"/>
              <a:t>24 novembre 2022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C.E.</a:t>
            </a:r>
          </a:p>
          <a:p>
            <a:pPr marL="0" indent="0">
              <a:buNone/>
            </a:pPr>
            <a:r>
              <a:rPr lang="fr-FR" altLang="fr-FR" sz="2400" b="1" dirty="0"/>
              <a:t>29 novembre 2022 – AGS</a:t>
            </a:r>
          </a:p>
          <a:p>
            <a:pPr marL="0" indent="0">
              <a:buNone/>
            </a:pPr>
            <a:r>
              <a:rPr lang="fr-FR" altLang="fr-FR" sz="2400" b="1" dirty="0"/>
              <a:t>30 novembre 2022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Négociation </a:t>
            </a:r>
            <a:r>
              <a:rPr lang="fr-FR" altLang="fr-FR" sz="2400" b="1" dirty="0" err="1"/>
              <a:t>c.c</a:t>
            </a:r>
            <a:r>
              <a:rPr lang="fr-FR" altLang="fr-FR" sz="2400" b="1" dirty="0"/>
              <a:t>.</a:t>
            </a:r>
          </a:p>
          <a:p>
            <a:pPr marL="0" indent="0">
              <a:buNone/>
            </a:pPr>
            <a:r>
              <a:rPr lang="fr-FR" altLang="fr-FR" sz="2400" b="1" dirty="0"/>
              <a:t>2 décembre 2022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SCCCUQAR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Souper de Noël - Rimouski</a:t>
            </a:r>
          </a:p>
          <a:p>
            <a:pPr marL="0" indent="0">
              <a:buNone/>
            </a:pPr>
            <a:r>
              <a:rPr lang="fr-FR" altLang="fr-FR" sz="2400" b="1" dirty="0"/>
              <a:t>7 décembre 2022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Audition d’un 47.2 au T.A.T.</a:t>
            </a:r>
          </a:p>
          <a:p>
            <a:pPr marL="0" indent="0">
              <a:buNone/>
            </a:pPr>
            <a:r>
              <a:rPr lang="fr-FR" altLang="fr-FR" sz="2400" b="1" dirty="0"/>
              <a:t>12 décembre 2022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Comité de négociation</a:t>
            </a:r>
          </a:p>
          <a:p>
            <a:pPr marL="0" indent="0">
              <a:buNone/>
            </a:pPr>
            <a:r>
              <a:rPr lang="fr-FR" altLang="fr-FR" sz="2400" b="1" dirty="0"/>
              <a:t>13 décembre 2022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C.E.</a:t>
            </a:r>
          </a:p>
        </p:txBody>
      </p:sp>
    </p:spTree>
    <p:extLst>
      <p:ext uri="{BB962C8B-B14F-4D97-AF65-F5344CB8AC3E}">
        <p14:creationId xmlns:p14="http://schemas.microsoft.com/office/powerpoint/2010/main" val="105662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892" name="Rectangle 37894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83C8B42-AF8F-705A-35D0-E6C4463B4FB8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fr-CA" altLang="fr-FR" b="1">
                <a:cs typeface="Arial" panose="020B0604020202020204" pitchFamily="34" charset="0"/>
              </a:rPr>
              <a:t>Réunions et présences officielles</a:t>
            </a:r>
            <a:endParaRPr lang="fr-CA" altLang="fr-FR" b="1"/>
          </a:p>
        </p:txBody>
      </p:sp>
      <p:sp>
        <p:nvSpPr>
          <p:cNvPr id="37893" name="Isosceles Triangle 37896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7899" name="Straight Connector 37898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0" name="Espace réservé du contenu 1">
            <a:extLst>
              <a:ext uri="{FF2B5EF4-FFF2-40B4-BE49-F238E27FC236}">
                <a16:creationId xmlns:a16="http://schemas.microsoft.com/office/drawing/2014/main" id="{73B1A0B0-4700-4E5B-AB1B-5752073BBF76}"/>
              </a:ext>
            </a:extLst>
          </p:cNvPr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4978917" y="1109144"/>
            <a:ext cx="6521781" cy="53576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altLang="fr-FR" sz="2400" b="1" dirty="0"/>
              <a:t>16 décembre 2022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Comité de grief</a:t>
            </a:r>
          </a:p>
          <a:p>
            <a:pPr marL="0" indent="0">
              <a:buNone/>
            </a:pPr>
            <a:r>
              <a:rPr lang="fr-FR" altLang="fr-FR" sz="2400" b="1" dirty="0"/>
              <a:t>12 janvier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Comité de négociation</a:t>
            </a:r>
          </a:p>
          <a:p>
            <a:pPr marL="0" indent="0">
              <a:buNone/>
            </a:pPr>
            <a:r>
              <a:rPr lang="fr-FR" altLang="fr-FR" sz="2400" b="1" dirty="0"/>
              <a:t>13 janvier 2023 – Accompagnement appréciation</a:t>
            </a:r>
          </a:p>
          <a:p>
            <a:pPr marL="0" indent="0">
              <a:buNone/>
            </a:pPr>
            <a:r>
              <a:rPr lang="fr-FR" altLang="fr-FR" sz="2400" b="1" dirty="0"/>
              <a:t>17 janvier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C.E.</a:t>
            </a:r>
          </a:p>
          <a:p>
            <a:pPr marL="0" indent="0">
              <a:buNone/>
            </a:pPr>
            <a:r>
              <a:rPr lang="fr-FR" altLang="fr-FR" sz="2400" b="1" dirty="0"/>
              <a:t>19 janvier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SCCCUQAR - Conseil syndical</a:t>
            </a:r>
          </a:p>
          <a:p>
            <a:pPr marL="0" indent="0">
              <a:buNone/>
            </a:pPr>
            <a:r>
              <a:rPr lang="fr-FR" altLang="fr-FR" sz="2400" b="1" dirty="0"/>
              <a:t>23 janvier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Comité de grief</a:t>
            </a:r>
          </a:p>
          <a:p>
            <a:pPr marL="0" indent="0">
              <a:buNone/>
            </a:pPr>
            <a:r>
              <a:rPr lang="fr-FR" altLang="fr-FR" sz="2400" b="1" dirty="0"/>
              <a:t>24 janvier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Négociation </a:t>
            </a:r>
            <a:r>
              <a:rPr lang="fr-FR" altLang="fr-FR" sz="2400" b="1" dirty="0" err="1"/>
              <a:t>c.c</a:t>
            </a:r>
            <a:r>
              <a:rPr lang="fr-FR" altLang="fr-FR" sz="2400" b="1" dirty="0"/>
              <a:t>.</a:t>
            </a:r>
          </a:p>
          <a:p>
            <a:pPr marL="0" indent="0">
              <a:buNone/>
            </a:pPr>
            <a:r>
              <a:rPr lang="fr-FR" altLang="fr-FR" sz="2400" b="1" dirty="0"/>
              <a:t>25 janvier 2025 – Rencontre SPPUQAR</a:t>
            </a:r>
          </a:p>
          <a:p>
            <a:pPr marL="0" indent="0">
              <a:buNone/>
            </a:pPr>
            <a:r>
              <a:rPr lang="fr-FR" altLang="fr-FR" sz="2400" b="1" dirty="0"/>
              <a:t>25 janvier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C.E.</a:t>
            </a:r>
          </a:p>
        </p:txBody>
      </p:sp>
      <p:sp>
        <p:nvSpPr>
          <p:cNvPr id="37901" name="Isosceles Triangle 37900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916" name="Rectangle 37905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83C8B42-AF8F-705A-35D0-E6C4463B4FB8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fr-CA" altLang="fr-FR" b="1">
                <a:cs typeface="Arial" panose="020B0604020202020204" pitchFamily="34" charset="0"/>
              </a:rPr>
              <a:t>Réunions et présences officielles</a:t>
            </a:r>
            <a:endParaRPr lang="fr-CA" altLang="fr-FR" b="1"/>
          </a:p>
        </p:txBody>
      </p:sp>
      <p:sp>
        <p:nvSpPr>
          <p:cNvPr id="37917" name="Isosceles Triangle 37907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7918" name="Straight Connector 37909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4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0" name="Espace réservé du contenu 1">
            <a:extLst>
              <a:ext uri="{FF2B5EF4-FFF2-40B4-BE49-F238E27FC236}">
                <a16:creationId xmlns:a16="http://schemas.microsoft.com/office/drawing/2014/main" id="{73B1A0B0-4700-4E5B-AB1B-5752073BBF76}"/>
              </a:ext>
            </a:extLst>
          </p:cNvPr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4978917" y="1109145"/>
            <a:ext cx="6697295" cy="560274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fr-FR" altLang="fr-FR" sz="2400" b="1" dirty="0"/>
              <a:t>26 janvier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AG</a:t>
            </a:r>
          </a:p>
          <a:p>
            <a:pPr marL="0" indent="0">
              <a:buNone/>
            </a:pPr>
            <a:r>
              <a:rPr lang="fr-FR" altLang="fr-FR" sz="2400" b="1" dirty="0"/>
              <a:t>26-27 janvier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RU FNEEQ (Présence partielle)</a:t>
            </a:r>
          </a:p>
          <a:p>
            <a:pPr marL="0" indent="0">
              <a:buNone/>
            </a:pPr>
            <a:r>
              <a:rPr lang="fr-FR" altLang="fr-FR" sz="2400" b="1" dirty="0"/>
              <a:t>3 février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Comité de négociation</a:t>
            </a:r>
          </a:p>
          <a:p>
            <a:pPr marL="0" indent="0">
              <a:buNone/>
            </a:pPr>
            <a:r>
              <a:rPr lang="fr-FR" altLang="fr-FR" sz="2400" b="1" dirty="0"/>
              <a:t>9 février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Négociation </a:t>
            </a:r>
            <a:r>
              <a:rPr lang="fr-FR" altLang="fr-FR" sz="2400" b="1" dirty="0" err="1"/>
              <a:t>c.c</a:t>
            </a:r>
            <a:r>
              <a:rPr lang="fr-FR" altLang="fr-FR" sz="2400" b="1" dirty="0"/>
              <a:t>.</a:t>
            </a:r>
          </a:p>
          <a:p>
            <a:pPr marL="0" indent="0">
              <a:buNone/>
            </a:pPr>
            <a:r>
              <a:rPr lang="fr-FR" altLang="fr-FR" sz="2400" b="1" dirty="0"/>
              <a:t>16 février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C.E.</a:t>
            </a:r>
          </a:p>
          <a:p>
            <a:pPr marL="0" indent="0">
              <a:buNone/>
            </a:pPr>
            <a:r>
              <a:rPr lang="fr-FR" altLang="fr-FR" sz="2400" b="1" dirty="0"/>
              <a:t>16 février 2023 – AGS</a:t>
            </a:r>
          </a:p>
          <a:p>
            <a:pPr marL="0" indent="0">
              <a:buNone/>
            </a:pPr>
            <a:r>
              <a:rPr lang="fr-FR" altLang="fr-FR" sz="2400" b="1" dirty="0"/>
              <a:t>23 février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Négociation </a:t>
            </a:r>
            <a:r>
              <a:rPr lang="fr-FR" altLang="fr-FR" sz="2400" b="1" dirty="0" err="1"/>
              <a:t>c.c</a:t>
            </a:r>
            <a:r>
              <a:rPr lang="fr-FR" altLang="fr-FR" sz="2400" b="1" dirty="0"/>
              <a:t>.</a:t>
            </a:r>
          </a:p>
          <a:p>
            <a:pPr marL="0" indent="0">
              <a:buNone/>
            </a:pPr>
            <a:r>
              <a:rPr lang="fr-FR" altLang="fr-FR" sz="2400" b="1" dirty="0"/>
              <a:t>23 février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Diner de mobilisation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Rimouski</a:t>
            </a:r>
          </a:p>
          <a:p>
            <a:pPr marL="0" indent="0">
              <a:buNone/>
            </a:pPr>
            <a:r>
              <a:rPr lang="fr-FR" altLang="fr-FR" sz="2400" b="1" dirty="0"/>
              <a:t>27 février 2023 – Rencontre SPPUQAR</a:t>
            </a:r>
          </a:p>
          <a:p>
            <a:pPr marL="0" indent="0">
              <a:buNone/>
            </a:pPr>
            <a:r>
              <a:rPr lang="fr-FR" altLang="fr-FR" sz="2400" b="1" dirty="0"/>
              <a:t>1 mars 2023 – Accompagnement appréciation</a:t>
            </a:r>
          </a:p>
        </p:txBody>
      </p:sp>
      <p:sp>
        <p:nvSpPr>
          <p:cNvPr id="37919" name="Isosceles Triangle 37911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6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492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940" name="Straight Connector 39942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re 1">
            <a:extLst>
              <a:ext uri="{FF2B5EF4-FFF2-40B4-BE49-F238E27FC236}">
                <a16:creationId xmlns:a16="http://schemas.microsoft.com/office/drawing/2014/main" id="{9A7292CB-239E-BC43-0679-EB71706D42B2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fr-CA" altLang="fr-FR" b="1">
                <a:cs typeface="Arial" panose="020B0604020202020204" pitchFamily="34" charset="0"/>
              </a:rPr>
              <a:t>Réunions et présences officielles</a:t>
            </a:r>
            <a:endParaRPr lang="fr-CA" altLang="fr-FR" b="1"/>
          </a:p>
        </p:txBody>
      </p:sp>
      <p:sp>
        <p:nvSpPr>
          <p:cNvPr id="39938" name="Espace réservé du contenu 1">
            <a:extLst>
              <a:ext uri="{FF2B5EF4-FFF2-40B4-BE49-F238E27FC236}">
                <a16:creationId xmlns:a16="http://schemas.microsoft.com/office/drawing/2014/main" id="{2BC5BDD4-5C20-2DE9-DF3A-183C2802F805}"/>
              </a:ext>
            </a:extLst>
          </p:cNvPr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326905" y="816638"/>
            <a:ext cx="5467537" cy="551817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altLang="fr-FR" sz="2400" b="1" dirty="0"/>
              <a:t>7 mars 2023 - Négociation </a:t>
            </a:r>
            <a:r>
              <a:rPr lang="fr-FR" altLang="fr-FR" sz="2400" b="1" dirty="0" err="1"/>
              <a:t>c.c</a:t>
            </a:r>
            <a:r>
              <a:rPr lang="fr-FR" altLang="fr-FR" sz="2400" b="1" dirty="0"/>
              <a:t>.</a:t>
            </a:r>
          </a:p>
          <a:p>
            <a:pPr marL="0" indent="0">
              <a:buNone/>
            </a:pPr>
            <a:r>
              <a:rPr lang="fr-FR" altLang="fr-FR" sz="2400" b="1" dirty="0"/>
              <a:t>7 mars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SCCCUQAR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Mobilisation et Manifestation - Rimouski</a:t>
            </a:r>
          </a:p>
          <a:p>
            <a:pPr marL="0" indent="0">
              <a:buNone/>
            </a:pPr>
            <a:r>
              <a:rPr lang="fr-FR" altLang="fr-FR" sz="2400" b="1" dirty="0"/>
              <a:t>9 mars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C.E.</a:t>
            </a:r>
          </a:p>
          <a:p>
            <a:pPr marL="0" indent="0">
              <a:buNone/>
            </a:pPr>
            <a:r>
              <a:rPr lang="fr-FR" altLang="fr-FR" sz="2400" b="1" dirty="0"/>
              <a:t>10 mars 2023 </a:t>
            </a:r>
            <a:r>
              <a:rPr lang="mr-IN" altLang="fr-FR" sz="2400" b="1" dirty="0"/>
              <a:t>–</a:t>
            </a:r>
            <a:r>
              <a:rPr lang="fr-FR" altLang="fr-FR" sz="2400" b="1" dirty="0"/>
              <a:t> Préparation </a:t>
            </a:r>
            <a:r>
              <a:rPr lang="fr-CA" altLang="fr-FR" sz="2400" b="1" dirty="0"/>
              <a:t>à la </a:t>
            </a:r>
            <a:r>
              <a:rPr lang="fr-FR" altLang="fr-FR" sz="2400" b="1" dirty="0"/>
              <a:t>Négo</a:t>
            </a:r>
          </a:p>
          <a:p>
            <a:pPr marL="0" indent="0">
              <a:buNone/>
            </a:pPr>
            <a:r>
              <a:rPr lang="fr-FR" altLang="fr-FR" sz="2400" b="1" dirty="0"/>
              <a:t>13 mars 2023 – Rencontre SPPUQAR</a:t>
            </a:r>
          </a:p>
          <a:p>
            <a:pPr marL="0" indent="0">
              <a:buNone/>
            </a:pPr>
            <a:r>
              <a:rPr lang="fr-FR" altLang="fr-FR" sz="2400" b="1" dirty="0"/>
              <a:t>21 mars 2023 - Négociation </a:t>
            </a:r>
            <a:r>
              <a:rPr lang="fr-FR" altLang="fr-FR" sz="2400" b="1" dirty="0" err="1"/>
              <a:t>c.c</a:t>
            </a:r>
            <a:r>
              <a:rPr lang="fr-FR" altLang="fr-FR" sz="2400" b="1" dirty="0"/>
              <a:t>..</a:t>
            </a:r>
          </a:p>
          <a:p>
            <a:pPr marL="0" indent="0">
              <a:buNone/>
            </a:pPr>
            <a:r>
              <a:rPr lang="fr-FR" altLang="fr-FR" sz="2400" b="1" dirty="0"/>
              <a:t>22 mars 2023 – Rencontre SCFP SPPUQAR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</TotalTime>
  <Words>960</Words>
  <Application>Microsoft Office PowerPoint</Application>
  <PresentationFormat>Grand écran</PresentationFormat>
  <Paragraphs>134</Paragraphs>
  <Slides>13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Facette</vt:lpstr>
      <vt:lpstr>VP Convention : ÇA FAIT QUOI ?</vt:lpstr>
      <vt:lpstr>Tâches bonus en 2022-2023</vt:lpstr>
      <vt:lpstr>Réunions et présences officielles</vt:lpstr>
      <vt:lpstr>Réunions et présences officielles</vt:lpstr>
      <vt:lpstr>Réunions et présences officielles</vt:lpstr>
      <vt:lpstr>Réunions et présences officielles</vt:lpstr>
      <vt:lpstr>Réunions et présences officielles</vt:lpstr>
      <vt:lpstr>Réunions et présences officielles</vt:lpstr>
      <vt:lpstr>Réunions et présences officielles</vt:lpstr>
      <vt:lpstr>Réunions et présences officielles</vt:lpstr>
      <vt:lpstr>Réunions et présences officielles</vt:lpstr>
      <vt:lpstr>Rencontres avec les membres</vt:lpstr>
      <vt:lpstr>Statistiques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Réunions et présences officielles</dc:title>
  <dc:creator>Alexis Boudreault</dc:creator>
  <cp:lastModifiedBy>Alexis Boudreault</cp:lastModifiedBy>
  <cp:revision>1</cp:revision>
  <dcterms:created xsi:type="dcterms:W3CDTF">2023-05-23T11:57:07Z</dcterms:created>
  <dcterms:modified xsi:type="dcterms:W3CDTF">2023-06-01T17:54:19Z</dcterms:modified>
</cp:coreProperties>
</file>