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2" r:id="rId4"/>
    <p:sldId id="263" r:id="rId5"/>
    <p:sldId id="270" r:id="rId6"/>
    <p:sldId id="27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01/06/2023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hyperlink" Target="https://scccuqar.monsyndicat.org/statuts-et-reglements/section-iii-comite-executif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hyperlink" Target="https://scccuqar.monsyndicat.org/statuts-et-reglements/section-iii-comite-executif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2.jpeg"/><Relationship Id="rId4" Type="http://schemas.openxmlformats.org/officeDocument/2006/relationships/hyperlink" Target="https://scccuqar.monsyndicat.org/statuts-et-reglements/section-v-comites-du-syndica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61AFDAA-F249-1ECB-3879-86C640B8A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01009"/>
            <a:ext cx="9144000" cy="2729949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latin typeface="+mn-lt"/>
              </a:rPr>
              <a:t>Tchabagnan Ayeva,</a:t>
            </a:r>
            <a:br>
              <a:rPr lang="fr-CA" sz="3600" dirty="0">
                <a:latin typeface="+mn-lt"/>
              </a:rPr>
            </a:br>
            <a:r>
              <a:rPr lang="fr-CA" sz="3600" dirty="0">
                <a:latin typeface="+mn-lt"/>
              </a:rPr>
              <a:t>secrétaire-trésorier</a:t>
            </a:r>
            <a:br>
              <a:rPr lang="fr-CA" sz="3600" dirty="0"/>
            </a:br>
            <a:br>
              <a:rPr lang="fr-CA" sz="3600" dirty="0"/>
            </a:br>
            <a:r>
              <a:rPr lang="fr-CA" sz="3600" b="1" dirty="0">
                <a:solidFill>
                  <a:srgbClr val="FF0000"/>
                </a:solidFill>
                <a:latin typeface="+mn-lt"/>
              </a:rPr>
              <a:t>Rapport sommaire</a:t>
            </a:r>
            <a:r>
              <a:rPr lang="fr-CA" sz="3600" dirty="0">
                <a:solidFill>
                  <a:srgbClr val="FF0000"/>
                </a:solidFill>
                <a:latin typeface="+mn-lt"/>
              </a:rPr>
              <a:t> </a:t>
            </a:r>
            <a:br>
              <a:rPr lang="fr-CA" sz="3600" dirty="0">
                <a:solidFill>
                  <a:srgbClr val="FF0000"/>
                </a:solidFill>
                <a:latin typeface="+mn-lt"/>
              </a:rPr>
            </a:br>
            <a:r>
              <a:rPr lang="fr-CA" sz="3600" dirty="0">
                <a:solidFill>
                  <a:srgbClr val="FF0000"/>
                </a:solidFill>
                <a:latin typeface="+mn-lt"/>
              </a:rPr>
              <a:t>de mes activités et rencontres</a:t>
            </a:r>
            <a:br>
              <a:rPr lang="fr-CA" sz="3600" dirty="0">
                <a:solidFill>
                  <a:srgbClr val="FF0000"/>
                </a:solidFill>
                <a:latin typeface="+mn-lt"/>
              </a:rPr>
            </a:br>
            <a:r>
              <a:rPr lang="fr-CA" sz="3600" dirty="0">
                <a:solidFill>
                  <a:srgbClr val="FF0000"/>
                </a:solidFill>
                <a:latin typeface="+mn-lt"/>
              </a:rPr>
              <a:t>en 2022-2023</a:t>
            </a:r>
            <a:endParaRPr lang="fr-FR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48C89B1-C957-645D-5109-46F69B46A1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46" y="1586865"/>
            <a:ext cx="6727508" cy="1655762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AGA du 1</a:t>
            </a:r>
            <a:r>
              <a:rPr lang="fr-FR" sz="4000" b="1" baseline="30000" dirty="0">
                <a:solidFill>
                  <a:srgbClr val="0070C0"/>
                </a:solidFill>
              </a:rPr>
              <a:t>er</a:t>
            </a:r>
            <a:r>
              <a:rPr lang="fr-FR" sz="4000" b="1" dirty="0">
                <a:solidFill>
                  <a:srgbClr val="0070C0"/>
                </a:solidFill>
              </a:rPr>
              <a:t> juin 2023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11936" y="404191"/>
            <a:ext cx="10168128" cy="591047"/>
          </a:xfrm>
        </p:spPr>
        <p:txBody>
          <a:bodyPr>
            <a:normAutofit/>
          </a:bodyPr>
          <a:lstStyle/>
          <a:p>
            <a:pPr algn="ctr"/>
            <a:r>
              <a:rPr lang="fr-CA" sz="2800" dirty="0"/>
              <a:t>        </a:t>
            </a:r>
            <a:r>
              <a:rPr lang="fr-CA" sz="3600" b="1" dirty="0">
                <a:latin typeface="+mn-lt"/>
              </a:rPr>
              <a:t>Secrétariat-trésorerie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42122" y="1484243"/>
            <a:ext cx="11184835" cy="5316407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b="1" u="sng" dirty="0">
                <a:solidFill>
                  <a:srgbClr val="FF0000"/>
                </a:solidFill>
              </a:rPr>
              <a:t>Activités au secrétariat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b="1" dirty="0"/>
              <a:t>: </a:t>
            </a:r>
            <a:r>
              <a:rPr lang="fr-CA" sz="2000" dirty="0">
                <a:hlinkClick r:id="rId4"/>
              </a:rPr>
              <a:t>Section III – Comité exécutif (monsyndicat.org)</a:t>
            </a:r>
            <a:endParaRPr lang="fr-CA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Échanges quasi-quotidiens avec l’agente administrative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Suivi des différents dossiers du Syndicat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Préparation des rencontres du comité exécutif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Prises de notes et rédaction des procès-verbaux des réunions du 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Préparation des assemblées générales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Prises de notes et rédaction des procès-verbaux des AG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Préparation des rencontres du conseil syndical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Prises de notes et rédaction des procès-verbaux des réunions du 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dirty="0"/>
              <a:t>Etc.</a:t>
            </a:r>
          </a:p>
        </p:txBody>
      </p:sp>
      <p:pic>
        <p:nvPicPr>
          <p:cNvPr id="5" name="Image 4" descr="Aperçu de l’image">
            <a:extLst>
              <a:ext uri="{FF2B5EF4-FFF2-40B4-BE49-F238E27FC236}">
                <a16:creationId xmlns:a16="http://schemas.microsoft.com/office/drawing/2014/main" id="{3228FE99-0174-CAF7-DEAF-3DEA161B4A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" y="82249"/>
            <a:ext cx="3905766" cy="1234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475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11936" y="404191"/>
            <a:ext cx="10168128" cy="591047"/>
          </a:xfrm>
        </p:spPr>
        <p:txBody>
          <a:bodyPr>
            <a:normAutofit/>
          </a:bodyPr>
          <a:lstStyle/>
          <a:p>
            <a:pPr algn="ctr"/>
            <a:r>
              <a:rPr lang="fr-CA" sz="3600" b="1" dirty="0">
                <a:latin typeface="+mn-lt"/>
              </a:rPr>
              <a:t>Secrétariat-trésorerie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78296" y="1354240"/>
            <a:ext cx="11913704" cy="5503759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b="1" u="sng" dirty="0">
                <a:solidFill>
                  <a:srgbClr val="FF0000"/>
                </a:solidFill>
              </a:rPr>
              <a:t>Activités à la trésorerie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sz="2200" b="1" dirty="0"/>
              <a:t>: </a:t>
            </a:r>
            <a:r>
              <a:rPr lang="fr-CA" sz="2200" dirty="0">
                <a:hlinkClick r:id="rId4"/>
              </a:rPr>
              <a:t>Section III – Comité exécutif (monsyndicat.org)</a:t>
            </a:r>
            <a:endParaRPr lang="fr-CA" sz="2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Vérification et signature des chèques, des rapports de trésorerie, de conciliation de caisse, du registre de trésorerie, transmission des per capita aux instances, etc.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Remboursements des dépenses / paiement des indemnités aux membres des comités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Vérification de l’exactitude des prélèvements et dépôts des remises syndicales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Échanges avec Desjardins pour les placements et versements des vacances (ag. adm.)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Échanges avec Revenu Québec (Sommaire du relevé 1 et autres)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Planification et gestion des dépenses pour les festivités du 40</a:t>
            </a:r>
            <a:r>
              <a:rPr lang="fr-CA" sz="2600" baseline="30000" dirty="0"/>
              <a:t>e</a:t>
            </a:r>
            <a:r>
              <a:rPr lang="fr-CA" sz="2600" dirty="0"/>
              <a:t> du SCCCUQAR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Rencontres périodiques avec le comité de surveillance et échanges par courriel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Préparation des états financiers 2022-2023 et de la proposition du budget 2023-2024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Travail accompli en étroite collaboration avec l’agente administrative.                                     </a:t>
            </a:r>
            <a:r>
              <a:rPr lang="fr-CA" sz="2400" b="1" dirty="0">
                <a:solidFill>
                  <a:srgbClr val="0070C0"/>
                </a:solidFill>
              </a:rPr>
              <a:t>Merci beaucoup, Mme Cormier!  </a:t>
            </a:r>
          </a:p>
        </p:txBody>
      </p:sp>
      <p:pic>
        <p:nvPicPr>
          <p:cNvPr id="5" name="Image 4" descr="Aperçu de l’image">
            <a:extLst>
              <a:ext uri="{FF2B5EF4-FFF2-40B4-BE49-F238E27FC236}">
                <a16:creationId xmlns:a16="http://schemas.microsoft.com/office/drawing/2014/main" id="{E34CA742-4465-E8E2-928C-AF144627F0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0" y="119311"/>
            <a:ext cx="3905766" cy="1234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97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905766" y="404191"/>
            <a:ext cx="7274298" cy="591047"/>
          </a:xfrm>
        </p:spPr>
        <p:txBody>
          <a:bodyPr>
            <a:normAutofit/>
          </a:bodyPr>
          <a:lstStyle/>
          <a:p>
            <a:pPr algn="ctr"/>
            <a:r>
              <a:rPr lang="fr-CA" sz="3600" b="1" dirty="0">
                <a:latin typeface="+mn-lt"/>
              </a:rPr>
              <a:t>Quelques statistiques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43340" y="1417983"/>
            <a:ext cx="11648660" cy="5440016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b="1" u="sng" dirty="0">
                <a:solidFill>
                  <a:srgbClr val="FF0000"/>
                </a:solidFill>
              </a:rPr>
              <a:t>Membre du comité de négociations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b="1" dirty="0"/>
              <a:t>:</a:t>
            </a:r>
            <a:r>
              <a:rPr lang="fr-CA" sz="2200" b="1" dirty="0"/>
              <a:t> </a:t>
            </a:r>
            <a:r>
              <a:rPr lang="fr-CA" sz="2200" dirty="0">
                <a:hlinkClick r:id="rId4"/>
              </a:rPr>
              <a:t>Section V – Comités du syndicat (monsyndicat.org)</a:t>
            </a:r>
            <a:endParaRPr lang="fr-CA" sz="2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Rencontres de travail entre les membres du comité négo: </a:t>
            </a:r>
            <a:r>
              <a:rPr lang="fr-CA" sz="3200" b="1" dirty="0">
                <a:solidFill>
                  <a:srgbClr val="FF0000"/>
                </a:solidFill>
              </a:rPr>
              <a:t>10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Rencontres de négociations avec l’employeur: </a:t>
            </a:r>
            <a:r>
              <a:rPr lang="fr-CA" sz="3200" b="1" dirty="0">
                <a:solidFill>
                  <a:srgbClr val="FF0000"/>
                </a:solidFill>
              </a:rPr>
              <a:t>14</a:t>
            </a:r>
          </a:p>
          <a:p>
            <a:pPr marL="0" indent="0">
              <a:buNone/>
            </a:pPr>
            <a:endParaRPr lang="fr-CA" sz="1000" dirty="0"/>
          </a:p>
          <a:p>
            <a:pPr marL="0" indent="0">
              <a:buNone/>
            </a:pPr>
            <a:r>
              <a:rPr lang="fr-CA" b="1" u="sng" dirty="0">
                <a:solidFill>
                  <a:srgbClr val="FF0000"/>
                </a:solidFill>
              </a:rPr>
              <a:t>Quelques statistiques de 2022-2023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b="1" dirty="0"/>
              <a:t>: </a:t>
            </a:r>
            <a:endParaRPr lang="fr-CA" sz="2200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Réunions du CE: </a:t>
            </a:r>
            <a:r>
              <a:rPr lang="fr-CA" sz="3400" b="1" dirty="0">
                <a:solidFill>
                  <a:srgbClr val="0070C0"/>
                </a:solidFill>
              </a:rPr>
              <a:t>14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Réunions du CS: </a:t>
            </a:r>
            <a:r>
              <a:rPr lang="fr-CA" sz="4000" b="1" dirty="0">
                <a:solidFill>
                  <a:srgbClr val="0070C0"/>
                </a:solidFill>
              </a:rPr>
              <a:t> </a:t>
            </a:r>
            <a:r>
              <a:rPr lang="fr-CA" sz="3200" b="1" dirty="0">
                <a:solidFill>
                  <a:srgbClr val="0070C0"/>
                </a:solidFill>
              </a:rPr>
              <a:t>4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Assemblées générales: </a:t>
            </a:r>
            <a:r>
              <a:rPr lang="fr-CA" sz="3200" b="1" dirty="0">
                <a:solidFill>
                  <a:srgbClr val="0070C0"/>
                </a:solidFill>
              </a:rPr>
              <a:t>6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Autres rencontres et échanges: </a:t>
            </a:r>
            <a:r>
              <a:rPr lang="fr-CA" sz="3600" b="1" dirty="0">
                <a:solidFill>
                  <a:srgbClr val="0070C0"/>
                </a:solidFill>
              </a:rPr>
              <a:t>27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b="1" dirty="0"/>
              <a:t>Nombre d’heures de travail</a:t>
            </a:r>
            <a:r>
              <a:rPr lang="fr-CA" sz="2600" dirty="0"/>
              <a:t>: </a:t>
            </a:r>
            <a:r>
              <a:rPr lang="fr-CA" sz="3200" b="1" dirty="0">
                <a:solidFill>
                  <a:srgbClr val="FF0000"/>
                </a:solidFill>
              </a:rPr>
              <a:t>J’ai arrêté de les compter</a:t>
            </a:r>
            <a:r>
              <a:rPr lang="fr-CA" sz="2600" b="1" dirty="0"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5" name="Image 4" descr="Aperçu de l’image">
            <a:extLst>
              <a:ext uri="{FF2B5EF4-FFF2-40B4-BE49-F238E27FC236}">
                <a16:creationId xmlns:a16="http://schemas.microsoft.com/office/drawing/2014/main" id="{E34CA742-4465-E8E2-928C-AF144627F08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249"/>
            <a:ext cx="3905766" cy="1234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5742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E7D07B4-B7F1-0AE5-50F4-B05ECBB961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559B273-0617-D817-E0BB-9993B667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383" y="1886131"/>
            <a:ext cx="8480322" cy="1211957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dirty="0">
                <a:solidFill>
                  <a:srgbClr val="C00000"/>
                </a:solidFill>
                <a:latin typeface="+mn-lt"/>
              </a:rPr>
            </a:br>
            <a:br>
              <a:rPr lang="fr-FR" b="1" dirty="0">
                <a:solidFill>
                  <a:srgbClr val="C00000"/>
                </a:solidFill>
              </a:rPr>
            </a:br>
            <a:r>
              <a:rPr lang="fr-FR" b="1" dirty="0">
                <a:solidFill>
                  <a:schemeClr val="bg1"/>
                </a:solidFill>
                <a:latin typeface="+mn-lt"/>
              </a:rPr>
              <a:t>C’est avec grand plaisir que je compte poursuivre mes tâches de </a:t>
            </a:r>
            <a:br>
              <a:rPr lang="fr-FR" b="1" dirty="0">
                <a:solidFill>
                  <a:schemeClr val="bg1"/>
                </a:solidFill>
                <a:latin typeface="+mn-lt"/>
              </a:rPr>
            </a:br>
            <a:r>
              <a:rPr lang="fr-FR" b="1" dirty="0">
                <a:solidFill>
                  <a:schemeClr val="bg1"/>
                </a:solidFill>
                <a:latin typeface="+mn-lt"/>
              </a:rPr>
              <a:t>secrétaire-trésorier.</a:t>
            </a:r>
          </a:p>
        </p:txBody>
      </p:sp>
    </p:spTree>
    <p:extLst>
      <p:ext uri="{BB962C8B-B14F-4D97-AF65-F5344CB8AC3E}">
        <p14:creationId xmlns:p14="http://schemas.microsoft.com/office/powerpoint/2010/main" val="2125261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9B273-0617-D817-E0BB-9993B6671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636" y="3260035"/>
            <a:ext cx="8480322" cy="1428314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900" b="1" dirty="0">
                <a:solidFill>
                  <a:srgbClr val="C00000"/>
                </a:solidFill>
                <a:latin typeface="+mn-lt"/>
              </a:rPr>
              <a:t>Merci beaucoup de votre attention et de votre confiance!</a:t>
            </a:r>
            <a:br>
              <a:rPr lang="fr-FR" b="1" dirty="0">
                <a:solidFill>
                  <a:srgbClr val="C00000"/>
                </a:solidFill>
                <a:latin typeface="+mn-lt"/>
              </a:rPr>
            </a:br>
            <a:br>
              <a:rPr lang="fr-FR" b="1" dirty="0">
                <a:solidFill>
                  <a:srgbClr val="C00000"/>
                </a:solidFill>
              </a:rPr>
            </a:br>
            <a:endParaRPr lang="fr-FR" b="1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390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344</Words>
  <Application>Microsoft Office PowerPoint</Application>
  <PresentationFormat>Grand écran</PresentationFormat>
  <Paragraphs>37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Thème Office</vt:lpstr>
      <vt:lpstr>Tchabagnan Ayeva, secrétaire-trésorier  Rapport sommaire  de mes activités et rencontres en 2022-2023</vt:lpstr>
      <vt:lpstr>        Secrétariat-trésorerie</vt:lpstr>
      <vt:lpstr>Secrétariat-trésorerie</vt:lpstr>
      <vt:lpstr>Quelques statistiques</vt:lpstr>
      <vt:lpstr>  C’est avec grand plaisir que je compte poursuivre mes tâches de  secrétaire-trésorier.</vt:lpstr>
      <vt:lpstr>Merci beaucoup de votre attention et de votre confiance!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Tchabagnan Ayeva</dc:creator>
  <cp:lastModifiedBy>usager</cp:lastModifiedBy>
  <cp:revision>44</cp:revision>
  <dcterms:created xsi:type="dcterms:W3CDTF">2023-05-25T00:11:35Z</dcterms:created>
  <dcterms:modified xsi:type="dcterms:W3CDTF">2023-06-01T18:13:18Z</dcterms:modified>
</cp:coreProperties>
</file>